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9" r:id="rId3"/>
    <p:sldId id="290" r:id="rId4"/>
    <p:sldId id="283" r:id="rId5"/>
    <p:sldId id="256" r:id="rId6"/>
    <p:sldId id="292" r:id="rId7"/>
    <p:sldId id="286" r:id="rId8"/>
    <p:sldId id="274" r:id="rId9"/>
    <p:sldId id="269" r:id="rId10"/>
    <p:sldId id="293" r:id="rId11"/>
    <p:sldId id="268" r:id="rId12"/>
    <p:sldId id="272" r:id="rId13"/>
    <p:sldId id="284" r:id="rId14"/>
    <p:sldId id="287" r:id="rId15"/>
    <p:sldId id="285" r:id="rId16"/>
    <p:sldId id="289" r:id="rId17"/>
    <p:sldId id="288" r:id="rId18"/>
    <p:sldId id="295" r:id="rId19"/>
    <p:sldId id="267" r:id="rId20"/>
    <p:sldId id="291" r:id="rId21"/>
    <p:sldId id="282" r:id="rId22"/>
    <p:sldId id="294" r:id="rId23"/>
    <p:sldId id="280" r:id="rId24"/>
    <p:sldId id="258" r:id="rId25"/>
    <p:sldId id="261" r:id="rId26"/>
    <p:sldId id="27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66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>
      <p:cViewPr varScale="1">
        <p:scale>
          <a:sx n="68" d="100"/>
          <a:sy n="68" d="100"/>
        </p:scale>
        <p:origin x="145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E9CF-7FDE-48B4-8D1A-33F5ADD5915B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4CF5-63B8-4FD3-A316-7BB5DB6DE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027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E9CF-7FDE-48B4-8D1A-33F5ADD5915B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4CF5-63B8-4FD3-A316-7BB5DB6DE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666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E9CF-7FDE-48B4-8D1A-33F5ADD5915B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4CF5-63B8-4FD3-A316-7BB5DB6DE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344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E9CF-7FDE-48B4-8D1A-33F5ADD5915B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4CF5-63B8-4FD3-A316-7BB5DB6DE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873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E9CF-7FDE-48B4-8D1A-33F5ADD5915B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4CF5-63B8-4FD3-A316-7BB5DB6DE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14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E9CF-7FDE-48B4-8D1A-33F5ADD5915B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4CF5-63B8-4FD3-A316-7BB5DB6DE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470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E9CF-7FDE-48B4-8D1A-33F5ADD5915B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4CF5-63B8-4FD3-A316-7BB5DB6DE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478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E9CF-7FDE-48B4-8D1A-33F5ADD5915B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4CF5-63B8-4FD3-A316-7BB5DB6DE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69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E9CF-7FDE-48B4-8D1A-33F5ADD5915B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4CF5-63B8-4FD3-A316-7BB5DB6DE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284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E9CF-7FDE-48B4-8D1A-33F5ADD5915B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4CF5-63B8-4FD3-A316-7BB5DB6DE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066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E9CF-7FDE-48B4-8D1A-33F5ADD5915B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4CF5-63B8-4FD3-A316-7BB5DB6DE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948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BE9CF-7FDE-48B4-8D1A-33F5ADD5915B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44CF5-63B8-4FD3-A316-7BB5DB6DE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949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1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26.jpe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пк\Pictures\картинки\abstraktnye-fony-dlya-prezentacii-volny-06.jpg">
            <a:extLst>
              <a:ext uri="{FF2B5EF4-FFF2-40B4-BE49-F238E27FC236}">
                <a16:creationId xmlns:a16="http://schemas.microsoft.com/office/drawing/2014/main" id="{6CF2387E-443B-42CA-AFB1-385A0EBF4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63549"/>
            <a:ext cx="9226577" cy="736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42550" y="337072"/>
            <a:ext cx="6341475" cy="3406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Мастер-класс: </a:t>
            </a:r>
          </a:p>
          <a:p>
            <a:pPr indent="450215" algn="ctr"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effectLst/>
                <a:latin typeface="Arial" pitchFamily="34" charset="0"/>
                <a:ea typeface="Calibri"/>
                <a:cs typeface="Arial" pitchFamily="34" charset="0"/>
              </a:rPr>
              <a:t>«Использование инновационных здоровьесберегающих технологий»</a:t>
            </a:r>
            <a:endParaRPr lang="ru-RU" sz="36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08169" y="5297886"/>
            <a:ext cx="42358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100" dirty="0">
                <a:latin typeface="Arial" pitchFamily="34" charset="0"/>
                <a:cs typeface="Arial" pitchFamily="34" charset="0"/>
              </a:rPr>
              <a:t>инструктор по физической культуре</a:t>
            </a:r>
          </a:p>
          <a:p>
            <a:pPr algn="r"/>
            <a:r>
              <a:rPr lang="ru-RU" sz="2100" dirty="0">
                <a:latin typeface="Arial" pitchFamily="34" charset="0"/>
                <a:cs typeface="Arial" pitchFamily="34" charset="0"/>
              </a:rPr>
              <a:t>Надежда Владимировна Анисимова </a:t>
            </a:r>
          </a:p>
        </p:txBody>
      </p:sp>
      <p:pic>
        <p:nvPicPr>
          <p:cNvPr id="1030" name="Picture 6" descr="http://clipground.com/images/eistungsdruck-clipart-1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900">
                        <a14:foregroundMark x1="41241" y1="93750" x2="61662" y2="93750"/>
                        <a14:foregroundMark x1="50250" y1="77083" x2="44645" y2="89792"/>
                        <a14:foregroundMark x1="53453" y1="76458" x2="59059" y2="89792"/>
                        <a14:foregroundMark x1="45846" y1="96250" x2="58258" y2="96250"/>
                        <a14:foregroundMark x1="8108" y1="38542" x2="18118" y2="65417"/>
                        <a14:foregroundMark x1="16917" y1="68333" x2="17117" y2="89792"/>
                        <a14:foregroundMark x1="12513" y1="88750" x2="20320" y2="89792"/>
                        <a14:foregroundMark x1="22222" y1="41667" x2="22723" y2="64375"/>
                        <a14:foregroundMark x1="7908" y1="53333" x2="1602" y2="47083"/>
                        <a14:foregroundMark x1="33734" y1="14792" x2="30531" y2="45625"/>
                        <a14:foregroundMark x1="22222" y1="28333" x2="43443" y2="31875"/>
                        <a14:foregroundMark x1="29329" y1="42500" x2="26426" y2="56250"/>
                        <a14:foregroundMark x1="25926" y1="56875" x2="30330" y2="56875"/>
                        <a14:foregroundMark x1="34434" y1="43125" x2="41942" y2="57708"/>
                        <a14:foregroundMark x1="42442" y1="55833" x2="36637" y2="57292"/>
                        <a14:foregroundMark x1="59459" y1="16667" x2="46647" y2="35417"/>
                        <a14:foregroundMark x1="59459" y1="3542" x2="52653" y2="18750"/>
                        <a14:foregroundMark x1="55355" y1="39583" x2="58058" y2="47708"/>
                        <a14:foregroundMark x1="53153" y1="47708" x2="61161" y2="48750"/>
                        <a14:foregroundMark x1="42242" y1="47083" x2="49049" y2="46667"/>
                        <a14:foregroundMark x1="75776" y1="21250" x2="67067" y2="54792"/>
                        <a14:foregroundMark x1="82583" y1="27917" x2="75576" y2="33958"/>
                        <a14:foregroundMark x1="62462" y1="29375" x2="70470" y2="33958"/>
                        <a14:foregroundMark x1="62462" y1="22292" x2="62863" y2="44167"/>
                        <a14:foregroundMark x1="67768" y1="56875" x2="67267" y2="68958"/>
                        <a14:foregroundMark x1="72372" y1="67917" x2="64364" y2="67500"/>
                        <a14:foregroundMark x1="86486" y1="39583" x2="85285" y2="76458"/>
                        <a14:foregroundMark x1="75275" y1="61250" x2="98398" y2="58333"/>
                        <a14:foregroundMark x1="83584" y1="76458" x2="76777" y2="89792"/>
                        <a14:foregroundMark x1="92793" y1="75000" x2="92593" y2="88750"/>
                        <a14:foregroundMark x1="97497" y1="88125" x2="89690" y2="88125"/>
                        <a14:foregroundMark x1="74374" y1="88125" x2="81882" y2="8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743133"/>
            <a:ext cx="5550504" cy="293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351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пк\Pictures\картинки\abstraktnye-fony-dlya-prezentacii-volny-06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509587"/>
            <a:ext cx="9226577" cy="736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mtdata.ru/u24/photoBBC2/20391926707-0/original.jpg">
            <a:extLst>
              <a:ext uri="{FF2B5EF4-FFF2-40B4-BE49-F238E27FC236}">
                <a16:creationId xmlns:a16="http://schemas.microsoft.com/office/drawing/2014/main" id="{61A7163A-7284-45BC-A0F4-AE62657AB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387424"/>
            <a:ext cx="9799455" cy="7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. Мы к вам заехали на час">
            <a:hlinkClick r:id="" action="ppaction://media"/>
            <a:extLst>
              <a:ext uri="{FF2B5EF4-FFF2-40B4-BE49-F238E27FC236}">
                <a16:creationId xmlns:a16="http://schemas.microsoft.com/office/drawing/2014/main" id="{1205E0BE-C692-474C-BD27-52017F1A63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7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0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пк\Pictures\картинки\abstraktnye-fony-dlya-prezentacii-volny-06.jpg">
            <a:extLst>
              <a:ext uri="{FF2B5EF4-FFF2-40B4-BE49-F238E27FC236}">
                <a16:creationId xmlns:a16="http://schemas.microsoft.com/office/drawing/2014/main" id="{1E0FF1C7-2F41-4F69-8B56-8519B9729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63549"/>
            <a:ext cx="9226577" cy="736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288" y="5085184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Ритмика –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один из видов музыкальной деятельности, в которой содержание музыки, ее характер, образы передаются в движениях.</a:t>
            </a:r>
          </a:p>
        </p:txBody>
      </p:sp>
      <p:pic>
        <p:nvPicPr>
          <p:cNvPr id="1026" name="Picture 2" descr="http://justclickit.ru/flash/music/music%20(309).gif">
            <a:extLst>
              <a:ext uri="{FF2B5EF4-FFF2-40B4-BE49-F238E27FC236}">
                <a16:creationId xmlns:a16="http://schemas.microsoft.com/office/drawing/2014/main" id="{704DBA39-B429-4DC7-83C9-688770874E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197593"/>
            <a:ext cx="2160240" cy="294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-fotki.yandex.ru/get/9328/101378623.3b3/0_a4d52_e90990d_S">
            <a:extLst>
              <a:ext uri="{FF2B5EF4-FFF2-40B4-BE49-F238E27FC236}">
                <a16:creationId xmlns:a16="http://schemas.microsoft.com/office/drawing/2014/main" id="{09B44027-A563-4125-91F2-A719DA2FAD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7663" y="1204202"/>
            <a:ext cx="2430561" cy="268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708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пк\Pictures\картинки\abstraktnye-fony-dlya-prezentacii-volny-06.jpg">
            <a:extLst>
              <a:ext uri="{FF2B5EF4-FFF2-40B4-BE49-F238E27FC236}">
                <a16:creationId xmlns:a16="http://schemas.microsoft.com/office/drawing/2014/main" id="{0E688531-3833-4654-AABE-197558FF2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63549"/>
            <a:ext cx="9226577" cy="736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видео ничего на свете лучше нету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56FB206-40AD-4B1D-8BE6-7F1C213304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7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256" y="4336"/>
            <a:ext cx="9401792" cy="690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46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://media.bloger.by/source/photos/2013/10/04/1214ed786bae4138231b5bab403efa49.jpg">
            <a:extLst>
              <a:ext uri="{FF2B5EF4-FFF2-40B4-BE49-F238E27FC236}">
                <a16:creationId xmlns:a16="http://schemas.microsoft.com/office/drawing/2014/main" id="{0DA7715F-38CC-44E1-9AF7-03F9DBE29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14" y="0"/>
            <a:ext cx="9160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nplus.com/files/resources/original/57d302191b01615710403217.png">
            <a:extLst>
              <a:ext uri="{FF2B5EF4-FFF2-40B4-BE49-F238E27FC236}">
                <a16:creationId xmlns:a16="http://schemas.microsoft.com/office/drawing/2014/main" id="{33BE2EAE-371B-4DE9-B990-780D5F0E2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188640"/>
            <a:ext cx="1204932" cy="97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rusmi.su/userfiles/news/files/blogimage6141.jpeg">
            <a:extLst>
              <a:ext uri="{FF2B5EF4-FFF2-40B4-BE49-F238E27FC236}">
                <a16:creationId xmlns:a16="http://schemas.microsoft.com/office/drawing/2014/main" id="{068C7109-E6E5-4700-9A01-FB990BC77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5" b="100000" l="0" r="88235">
                        <a14:foregroundMark x1="21691" y1="30317" x2="39706" y2="14932"/>
                        <a14:foregroundMark x1="39706" y1="14932" x2="59926" y2="8145"/>
                        <a14:foregroundMark x1="59926" y1="8145" x2="80147" y2="15385"/>
                        <a14:foregroundMark x1="80147" y1="15385" x2="81618" y2="40724"/>
                        <a14:foregroundMark x1="30515" y1="10860" x2="48897" y2="1357"/>
                        <a14:foregroundMark x1="48897" y1="1357" x2="66912" y2="9955"/>
                        <a14:foregroundMark x1="66912" y1="9955" x2="67279" y2="12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 bwMode="auto">
          <a:xfrm>
            <a:off x="3471689" y="1013263"/>
            <a:ext cx="2183706" cy="207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90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wmj.ru/imgs/2016/12/04/23/781238/bde3bbeadbdf06a486e6c231dd2092b99f1ebcb3.jpeg">
            <a:extLst>
              <a:ext uri="{FF2B5EF4-FFF2-40B4-BE49-F238E27FC236}">
                <a16:creationId xmlns:a16="http://schemas.microsoft.com/office/drawing/2014/main" id="{2FEE6494-544C-49B8-9B4F-4D9733D77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792" y="0"/>
            <a:ext cx="83164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mg.myloview.ru/murals/woman-s-lips-smile-and-closed-isolated-on-white-background-400-4832195.jpg">
            <a:extLst>
              <a:ext uri="{FF2B5EF4-FFF2-40B4-BE49-F238E27FC236}">
                <a16:creationId xmlns:a16="http://schemas.microsoft.com/office/drawing/2014/main" id="{8BC246B7-CB8A-40D5-A160-979A7BC01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91" b="89256" l="9615" r="89904">
                        <a14:foregroundMark x1="45192" y1="21488" x2="53846" y2="25620"/>
                        <a14:foregroundMark x1="55769" y1="21488" x2="50962" y2="21488"/>
                        <a14:foregroundMark x1="42308" y1="69421" x2="59615" y2="71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5936" y="2348880"/>
            <a:ext cx="86409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259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к\Pictures\картинки\abstraktnye-fony-dlya-prezentacii-volny-06.jpg">
            <a:extLst>
              <a:ext uri="{FF2B5EF4-FFF2-40B4-BE49-F238E27FC236}">
                <a16:creationId xmlns:a16="http://schemas.microsoft.com/office/drawing/2014/main" id="{DEC105B3-822C-4E8F-8A3A-B0A75864D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63549"/>
            <a:ext cx="9226577" cy="736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B50F87-8927-493D-BC32-23BA54475DAB}"/>
              </a:ext>
            </a:extLst>
          </p:cNvPr>
          <p:cNvSpPr/>
          <p:nvPr/>
        </p:nvSpPr>
        <p:spPr>
          <a:xfrm>
            <a:off x="251520" y="3068960"/>
            <a:ext cx="8640960" cy="378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Смехотерапия 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гелотология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-наука о смехе)  - смех - природный механизм выживания и оздоровления, обладает огромным оздоравливающим эффектом для физического тела. Известно, что мозг во время смеха вырабатывает эндорфины - «гормоны счастья», которые мощно воздействуют на иммунную систему.</a:t>
            </a:r>
            <a:endParaRPr lang="ru-R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http://kartinki-vernisazh.ru/_ph/94/1/827148418.jpg">
            <a:extLst>
              <a:ext uri="{FF2B5EF4-FFF2-40B4-BE49-F238E27FC236}">
                <a16:creationId xmlns:a16="http://schemas.microsoft.com/office/drawing/2014/main" id="{2476C26C-D85E-479E-A8C2-EA58FE856F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622402"/>
            <a:ext cx="2160240" cy="189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99px.ru/sstorage/1/2011/06/image_11206111318217039536.gif">
            <a:extLst>
              <a:ext uri="{FF2B5EF4-FFF2-40B4-BE49-F238E27FC236}">
                <a16:creationId xmlns:a16="http://schemas.microsoft.com/office/drawing/2014/main" id="{91875248-BC35-438D-AED7-E26439A8A1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30996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081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идео ничего на свете лучше нету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A837E92-9345-4156-A519-DB3D44E741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7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256" y="4336"/>
            <a:ext cx="9401792" cy="690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68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к\Pictures\картинки\abstraktnye-fony-dlya-prezentacii-volny-06.jpg">
            <a:extLst>
              <a:ext uri="{FF2B5EF4-FFF2-40B4-BE49-F238E27FC236}">
                <a16:creationId xmlns:a16="http://schemas.microsoft.com/office/drawing/2014/main" id="{B06B6100-DE3C-412F-AC0C-E6F35827AF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63549"/>
            <a:ext cx="9226577" cy="736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53467F-1019-443F-A315-34A27B487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472" y="1458167"/>
            <a:ext cx="9704943" cy="544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73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к\Pictures\картинки\abstraktnye-fony-dlya-prezentacii-volny-06.jpg">
            <a:extLst>
              <a:ext uri="{FF2B5EF4-FFF2-40B4-BE49-F238E27FC236}">
                <a16:creationId xmlns:a16="http://schemas.microsoft.com/office/drawing/2014/main" id="{B06B6100-DE3C-412F-AC0C-E6F35827AF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63549"/>
            <a:ext cx="9226577" cy="736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третчинг">
            <a:hlinkClick r:id="" action="ppaction://media"/>
            <a:extLst>
              <a:ext uri="{FF2B5EF4-FFF2-40B4-BE49-F238E27FC236}">
                <a16:creationId xmlns:a16="http://schemas.microsoft.com/office/drawing/2014/main" id="{84DFB94A-956C-49BE-8913-9258361B04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519" y="1471923"/>
            <a:ext cx="9654584" cy="542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2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пк\Pictures\картинки\abstraktnye-fony-dlya-prezentacii-volny-06.jpg">
            <a:extLst>
              <a:ext uri="{FF2B5EF4-FFF2-40B4-BE49-F238E27FC236}">
                <a16:creationId xmlns:a16="http://schemas.microsoft.com/office/drawing/2014/main" id="{70D9A795-70C4-4AAB-9C21-768E445B4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63549"/>
            <a:ext cx="9226577" cy="736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DF78379-B28D-42CF-B3EB-FEE69B480034}"/>
              </a:ext>
            </a:extLst>
          </p:cNvPr>
          <p:cNvSpPr/>
          <p:nvPr/>
        </p:nvSpPr>
        <p:spPr>
          <a:xfrm>
            <a:off x="124284" y="5013176"/>
            <a:ext cx="889543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Игровой стретчинг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– специально подобранные упражнения на растяжку мышц, проводимые в игровой форме.</a:t>
            </a:r>
          </a:p>
        </p:txBody>
      </p:sp>
      <p:pic>
        <p:nvPicPr>
          <p:cNvPr id="1026" name="Picture 2" descr="https://pozvonochnik.guru/wp-content/uploads/2017/04/URAJNENIA-DLYA-DETEJ-9-rk.jpg">
            <a:extLst>
              <a:ext uri="{FF2B5EF4-FFF2-40B4-BE49-F238E27FC236}">
                <a16:creationId xmlns:a16="http://schemas.microsoft.com/office/drawing/2014/main" id="{CC517E5D-BA5E-49C1-A884-43521282C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79" b="95267" l="10000" r="90000">
                        <a14:foregroundMark x1="61125" y1="11111" x2="53125" y2="7202"/>
                        <a14:foregroundMark x1="53125" y1="7202" x2="40125" y2="11111"/>
                        <a14:foregroundMark x1="40125" y1="11111" x2="32375" y2="29630"/>
                        <a14:foregroundMark x1="32375" y1="29630" x2="38250" y2="33333"/>
                        <a14:foregroundMark x1="38250" y1="33333" x2="48750" y2="20988"/>
                        <a14:foregroundMark x1="48750" y1="20988" x2="50375" y2="20370"/>
                        <a14:foregroundMark x1="47000" y1="6584" x2="35625" y2="16255"/>
                        <a14:foregroundMark x1="35625" y1="16255" x2="31750" y2="26337"/>
                        <a14:foregroundMark x1="31750" y1="26337" x2="30625" y2="37243"/>
                        <a14:foregroundMark x1="30625" y1="37243" x2="31125" y2="39506"/>
                        <a14:foregroundMark x1="32500" y1="23045" x2="30250" y2="33333"/>
                        <a14:foregroundMark x1="30250" y1="33333" x2="30250" y2="37654"/>
                        <a14:foregroundMark x1="35250" y1="16667" x2="31000" y2="25720"/>
                        <a14:foregroundMark x1="31000" y1="25720" x2="30625" y2="37243"/>
                        <a14:foregroundMark x1="33625" y1="18107" x2="31125" y2="27984"/>
                        <a14:foregroundMark x1="31125" y1="27984" x2="31125" y2="29630"/>
                        <a14:foregroundMark x1="16000" y1="86626" x2="21125" y2="93827"/>
                        <a14:foregroundMark x1="21125" y1="93827" x2="22625" y2="93827"/>
                        <a14:foregroundMark x1="70625" y1="90535" x2="77750" y2="95267"/>
                        <a14:foregroundMark x1="33000" y1="20576" x2="29875" y2="29630"/>
                        <a14:foregroundMark x1="29875" y1="29630" x2="30375" y2="35802"/>
                        <a14:foregroundMark x1="30000" y1="30247" x2="30375" y2="3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010" r="11282"/>
          <a:stretch/>
        </p:blipFill>
        <p:spPr bwMode="auto">
          <a:xfrm>
            <a:off x="4383158" y="1338375"/>
            <a:ext cx="4636558" cy="357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luh.nsk.ru/assets/files/iyoga-dlya-malenkih-detey-19244-large.jpg">
            <a:extLst>
              <a:ext uri="{FF2B5EF4-FFF2-40B4-BE49-F238E27FC236}">
                <a16:creationId xmlns:a16="http://schemas.microsoft.com/office/drawing/2014/main" id="{A7197AD4-C825-44EC-9524-0B2090249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0" b="91689" l="10000" r="90000">
                        <a14:foregroundMark x1="21071" y1="85791" x2="30000" y2="91689"/>
                        <a14:foregroundMark x1="30000" y1="91689" x2="33929" y2="86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901" r="10851"/>
          <a:stretch/>
        </p:blipFill>
        <p:spPr bwMode="auto">
          <a:xfrm>
            <a:off x="179601" y="1242256"/>
            <a:ext cx="4203557" cy="377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378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пк\Pictures\картинки\abstraktnye-fony-dlya-prezentacii-volny-06.jpg">
            <a:extLst>
              <a:ext uri="{FF2B5EF4-FFF2-40B4-BE49-F238E27FC236}">
                <a16:creationId xmlns:a16="http://schemas.microsoft.com/office/drawing/2014/main" id="{3BE08F99-0860-4105-A2DD-3A6D02A64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63549"/>
            <a:ext cx="9226577" cy="736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A4FFAA48-BD54-47BF-866A-DD9631A2F9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773" r="8271"/>
          <a:stretch>
            <a:fillRect/>
          </a:stretch>
        </p:blipFill>
        <p:spPr>
          <a:xfrm>
            <a:off x="-46367" y="620689"/>
            <a:ext cx="9309440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5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ол, внутренний, собака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57A7C23-729F-414B-9A9C-D543967A28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20"/>
            <a:ext cx="10116616" cy="6892374"/>
          </a:xfrm>
          <a:prstGeom prst="rect">
            <a:avLst/>
          </a:prstGeom>
        </p:spPr>
      </p:pic>
      <p:pic>
        <p:nvPicPr>
          <p:cNvPr id="5" name="Рисунок 4" descr="Изображение выглядит как пол, внутренний, сидит, ребе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2789511-B19B-4856-85E8-765E08BD7A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" y="0"/>
            <a:ext cx="10473753" cy="726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96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пк\Pictures\картинки\abstraktnye-fony-dlya-prezentacii-volny-06.jpg">
            <a:extLst>
              <a:ext uri="{FF2B5EF4-FFF2-40B4-BE49-F238E27FC236}">
                <a16:creationId xmlns:a16="http://schemas.microsoft.com/office/drawing/2014/main" id="{AB373951-9838-4E19-A614-781781F3FD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509587"/>
            <a:ext cx="9226577" cy="736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allcarshop.ru/acsimg.cgi?i=https://mmedia.ozone.ru/multimedia/1014361892.jpg">
            <a:extLst>
              <a:ext uri="{FF2B5EF4-FFF2-40B4-BE49-F238E27FC236}">
                <a16:creationId xmlns:a16="http://schemas.microsoft.com/office/drawing/2014/main" id="{07EEFEBC-78AE-4B8F-A5FE-67666F05F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03311" y="-509586"/>
            <a:ext cx="10645014" cy="750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97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пк\Pictures\картинки\abstraktnye-fony-dlya-prezentacii-volny-06.jpg">
            <a:extLst>
              <a:ext uri="{FF2B5EF4-FFF2-40B4-BE49-F238E27FC236}">
                <a16:creationId xmlns:a16="http://schemas.microsoft.com/office/drawing/2014/main" id="{AB373951-9838-4E19-A614-781781F3FD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509587"/>
            <a:ext cx="9226577" cy="736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allcarshop.ru/acsimg.cgi?i=https://mmedia.ozone.ru/multimedia/1014361892.jpg">
            <a:extLst>
              <a:ext uri="{FF2B5EF4-FFF2-40B4-BE49-F238E27FC236}">
                <a16:creationId xmlns:a16="http://schemas.microsoft.com/office/drawing/2014/main" id="{07EEFEBC-78AE-4B8F-A5FE-67666F05F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03311" y="-509586"/>
            <a:ext cx="10645014" cy="750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шум моря">
            <a:hlinkClick r:id="" action="ppaction://media"/>
            <a:extLst>
              <a:ext uri="{FF2B5EF4-FFF2-40B4-BE49-F238E27FC236}">
                <a16:creationId xmlns:a16="http://schemas.microsoft.com/office/drawing/2014/main" id="{46B3EF30-0F22-49BC-996A-D2FC974E0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9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пк\Pictures\картинки\abstraktnye-fony-dlya-prezentacii-volny-0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63549"/>
            <a:ext cx="9226577" cy="736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hqwallpapers.ru/wallpapers/nature/zelenyy-gazon.jpg">
            <a:extLst>
              <a:ext uri="{FF2B5EF4-FFF2-40B4-BE49-F238E27FC236}">
                <a16:creationId xmlns:a16="http://schemas.microsoft.com/office/drawing/2014/main" id="{CD205187-6061-4000-8A59-A4CDBA36B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8520" y="-266034"/>
            <a:ext cx="9433048" cy="720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E897F50-1BBB-42F1-8C58-F02479574BDA}"/>
              </a:ext>
            </a:extLst>
          </p:cNvPr>
          <p:cNvSpPr/>
          <p:nvPr/>
        </p:nvSpPr>
        <p:spPr>
          <a:xfrm>
            <a:off x="48975" y="4581128"/>
            <a:ext cx="9095025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Релаксация – расслабление или снижение тонуса после напряженной умственной или физической деятельности.</a:t>
            </a:r>
            <a:endParaRPr lang="ru-RU" sz="2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109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к\Pictures\картинки\abstraktnye-fony-dlya-prezentacii-volny-0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63549"/>
            <a:ext cx="9226577" cy="736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дорог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CBCD8C0F-FDEE-4006-B5A4-D200441EE4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134017"/>
            <a:ext cx="8031521" cy="658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33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пк\Pictures\картинки\abstraktnye-fony-dlya-prezentacii-volny-06.jpg">
            <a:extLst>
              <a:ext uri="{FF2B5EF4-FFF2-40B4-BE49-F238E27FC236}">
                <a16:creationId xmlns:a16="http://schemas.microsoft.com/office/drawing/2014/main" id="{43B92BD0-527C-4DCC-BDFA-FB9E93E009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63549"/>
            <a:ext cx="9226577" cy="736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C17FD1E-6E2C-4299-BD8E-7BAE0BF5751D}"/>
              </a:ext>
            </a:extLst>
          </p:cNvPr>
          <p:cNvSpPr/>
          <p:nvPr/>
        </p:nvSpPr>
        <p:spPr>
          <a:xfrm>
            <a:off x="191529" y="4653136"/>
            <a:ext cx="87129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Двигательная сказкотерапия </a:t>
            </a:r>
            <a:r>
              <a:rPr lang="ru-RU" sz="28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– 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интеграционный метод развития личности: он объединяет различные методы обучения в единую «сказочную» форму. </a:t>
            </a:r>
          </a:p>
        </p:txBody>
      </p:sp>
      <p:pic>
        <p:nvPicPr>
          <p:cNvPr id="12" name="Picture 2" descr="http://xn----gtbbearpc0e1cxd.xn--p1ai/wp-content/uploads/2016/11/8.png">
            <a:extLst>
              <a:ext uri="{FF2B5EF4-FFF2-40B4-BE49-F238E27FC236}">
                <a16:creationId xmlns:a16="http://schemas.microsoft.com/office/drawing/2014/main" id="{72A9EEE6-37E5-4776-8427-8DADFA1569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167" b="85500" l="7788" r="89921">
                        <a14:foregroundMark x1="16099" y1="45917" x2="15445" y2="68917"/>
                        <a14:foregroundMark x1="15445" y1="68917" x2="15445" y2="68917"/>
                        <a14:foregroundMark x1="10733" y1="54500" x2="19372" y2="69167"/>
                        <a14:foregroundMark x1="14856" y1="66833" x2="14463" y2="79083"/>
                        <a14:foregroundMark x1="16492" y1="68333" x2="17081" y2="77750"/>
                        <a14:foregroundMark x1="17081" y1="77750" x2="18717" y2="78833"/>
                        <a14:foregroundMark x1="18128" y1="69917" x2="19961" y2="73333"/>
                        <a14:foregroundMark x1="15052" y1="62583" x2="9686" y2="55750"/>
                        <a14:foregroundMark x1="9686" y1="55750" x2="11976" y2="52167"/>
                        <a14:foregroundMark x1="17736" y1="78000" x2="18979" y2="79833"/>
                        <a14:foregroundMark x1="14463" y1="78000" x2="13809" y2="79833"/>
                        <a14:foregroundMark x1="10537" y1="54000" x2="10144" y2="52167"/>
                        <a14:foregroundMark x1="8508" y1="53500" x2="9948" y2="54750"/>
                        <a14:foregroundMark x1="8704" y1="49833" x2="10733" y2="53250"/>
                        <a14:foregroundMark x1="7853" y1="49000" x2="8901" y2="50583"/>
                        <a14:foregroundMark x1="9293" y1="47500" x2="11584" y2="51667"/>
                        <a14:foregroundMark x1="15903" y1="57167" x2="22775" y2="57833"/>
                        <a14:foregroundMark x1="22775" y1="57833" x2="21270" y2="67417"/>
                        <a14:foregroundMark x1="21270" y1="67417" x2="19372" y2="69417"/>
                        <a14:foregroundMark x1="31479" y1="44333" x2="32853" y2="53000"/>
                        <a14:foregroundMark x1="32853" y1="53000" x2="31479" y2="62667"/>
                        <a14:foregroundMark x1="31479" y1="62667" x2="33901" y2="71333"/>
                        <a14:foregroundMark x1="33901" y1="71333" x2="33901" y2="78833"/>
                        <a14:foregroundMark x1="24673" y1="44083" x2="25720" y2="45083"/>
                        <a14:foregroundMark x1="25327" y1="44583" x2="23233" y2="44083"/>
                        <a14:foregroundMark x1="35602" y1="63917" x2="37238" y2="67083"/>
                        <a14:foregroundMark x1="49084" y1="36000" x2="51767" y2="76083"/>
                        <a14:foregroundMark x1="51767" y1="76083" x2="48887" y2="67250"/>
                        <a14:foregroundMark x1="48887" y1="67250" x2="48560" y2="58083"/>
                        <a14:foregroundMark x1="48560" y1="58083" x2="43521" y2="39667"/>
                        <a14:foregroundMark x1="43521" y1="39667" x2="41099" y2="38083"/>
                        <a14:foregroundMark x1="65707" y1="22417" x2="66165" y2="29417"/>
                        <a14:foregroundMark x1="65510" y1="23417" x2="64071" y2="26000"/>
                        <a14:foregroundMark x1="69437" y1="18500" x2="68586" y2="14250"/>
                        <a14:foregroundMark x1="64529" y1="23417" x2="64332" y2="26333"/>
                        <a14:foregroundMark x1="83573" y1="32333" x2="82330" y2="79583"/>
                        <a14:foregroundMark x1="82330" y1="79583" x2="82788" y2="81417"/>
                        <a14:foregroundMark x1="88089" y1="56583" x2="89921" y2="60250"/>
                        <a14:foregroundMark x1="38416" y1="67583" x2="38416" y2="67583"/>
                        <a14:foregroundMark x1="23691" y1="42750" x2="23691" y2="42750"/>
                        <a14:foregroundMark x1="25131" y1="43000" x2="25131" y2="43000"/>
                        <a14:foregroundMark x1="36780" y1="68667" x2="36780" y2="68667"/>
                        <a14:foregroundMark x1="38874" y1="66833" x2="38874" y2="6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0" t="7123" r="3538" b="5635"/>
          <a:stretch/>
        </p:blipFill>
        <p:spPr bwMode="auto">
          <a:xfrm>
            <a:off x="395536" y="-335513"/>
            <a:ext cx="7416824" cy="542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78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пк\Pictures\картинки\abstraktnye-fony-dlya-prezentacii-volny-0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275892"/>
            <a:ext cx="9226577" cy="736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7623" y="620688"/>
            <a:ext cx="895637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Желаю творческих успехов,</a:t>
            </a:r>
          </a:p>
          <a:p>
            <a:pPr algn="ctr"/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3076" name="Picture 4" descr="http://www.playcast.ru/uploads/2016/08/13/1957639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623" y="3425966"/>
            <a:ext cx="272415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forumsmile.ru/u/3/a/f/3af5841b7ce26a47f69b717197c30c38.gif">
            <a:extLst>
              <a:ext uri="{FF2B5EF4-FFF2-40B4-BE49-F238E27FC236}">
                <a16:creationId xmlns:a16="http://schemas.microsoft.com/office/drawing/2014/main" id="{7C30DED5-F3CE-4644-897A-F7DF45383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3909209"/>
            <a:ext cx="2384129" cy="294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757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к\Pictures\картинки\abstraktnye-fony-dlya-prezentacii-volny-06.jpg">
            <a:extLst>
              <a:ext uri="{FF2B5EF4-FFF2-40B4-BE49-F238E27FC236}">
                <a16:creationId xmlns:a16="http://schemas.microsoft.com/office/drawing/2014/main" id="{9497566F-477F-4511-A82D-497D50090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63549"/>
            <a:ext cx="9226577" cy="736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2A3C70E-7FB7-48E0-A530-CF395E839418}"/>
              </a:ext>
            </a:extLst>
          </p:cNvPr>
          <p:cNvSpPr/>
          <p:nvPr/>
        </p:nvSpPr>
        <p:spPr>
          <a:xfrm>
            <a:off x="323528" y="764704"/>
            <a:ext cx="84969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Здоровье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состояние полного физического, психического и социального благополучия, а не просто отсутствие болезней или физических дефектов. </a:t>
            </a:r>
          </a:p>
          <a:p>
            <a:pPr algn="just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Всемирная Организация Здравоохранения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103.tvoysadik.ru/images/NRd47c19d263f195275d8d7bf30cba7405.png">
            <a:extLst>
              <a:ext uri="{FF2B5EF4-FFF2-40B4-BE49-F238E27FC236}">
                <a16:creationId xmlns:a16="http://schemas.microsoft.com/office/drawing/2014/main" id="{D267D352-F9DA-4046-8779-6C713C2C23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950" l="0" r="90476">
                        <a14:foregroundMark x1="24048" y1="85714" x2="27381" y2="92950"/>
                        <a14:foregroundMark x1="84524" y1="47681" x2="90714" y2="47681"/>
                        <a14:foregroundMark x1="24048" y1="20779" x2="29048" y2="24675"/>
                        <a14:backgroundMark x1="2143" y1="55659" x2="0" y2="57699"/>
                        <a14:backgroundMark x1="90952" y1="64193" x2="88333" y2="74583"/>
                        <a14:backgroundMark x1="88333" y1="74583" x2="82857" y2="82746"/>
                        <a14:backgroundMark x1="82857" y1="82746" x2="71190" y2="78850"/>
                        <a14:backgroundMark x1="71190" y1="78850" x2="75238" y2="69759"/>
                        <a14:backgroundMark x1="75238" y1="69759" x2="64286" y2="64935"/>
                        <a14:backgroundMark x1="64286" y1="64935" x2="60000" y2="710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7" y="2492896"/>
            <a:ext cx="3452401" cy="442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507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к\Pictures\картинки\abstraktnye-fony-dlya-prezentacii-volny-06.jpg">
            <a:extLst>
              <a:ext uri="{FF2B5EF4-FFF2-40B4-BE49-F238E27FC236}">
                <a16:creationId xmlns:a16="http://schemas.microsoft.com/office/drawing/2014/main" id="{F33EF1B7-8782-427A-A6E4-95F1DB5F2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63549"/>
            <a:ext cx="9226577" cy="736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5AA11B6-A2AB-4730-9C24-00BA6EAAA1B4}"/>
              </a:ext>
            </a:extLst>
          </p:cNvPr>
          <p:cNvSpPr/>
          <p:nvPr/>
        </p:nvSpPr>
        <p:spPr>
          <a:xfrm>
            <a:off x="395536" y="1700808"/>
            <a:ext cx="8352928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Здоровьесберегающие технологии 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система мер, включающая взаимосвязь и взаимодействие всех факторов образовательной среды, направленных на сохранение здоровья ребенка на всех этапах его обучения и развития. </a:t>
            </a:r>
            <a:endParaRPr lang="ru-R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481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пк\Pictures\картинки\abstraktnye-fony-dlya-prezentacii-volny-06.jpg">
            <a:extLst>
              <a:ext uri="{FF2B5EF4-FFF2-40B4-BE49-F238E27FC236}">
                <a16:creationId xmlns:a16="http://schemas.microsoft.com/office/drawing/2014/main" id="{6D84384C-7A75-47FE-AA91-FB4A0A27B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63549"/>
            <a:ext cx="9226577" cy="736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xn----gtbbearpc0e1cxd.xn--p1ai/wp-content/uploads/2016/11/8.png">
            <a:extLst>
              <a:ext uri="{FF2B5EF4-FFF2-40B4-BE49-F238E27FC236}">
                <a16:creationId xmlns:a16="http://schemas.microsoft.com/office/drawing/2014/main" id="{A84E8502-BFE3-40C9-ABEA-5BE19D3D8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34445" y="-171400"/>
            <a:ext cx="9718422" cy="710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544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пк\Pictures\картинки\abstraktnye-fony-dlya-prezentacii-volny-06.jpg">
            <a:extLst>
              <a:ext uri="{FF2B5EF4-FFF2-40B4-BE49-F238E27FC236}">
                <a16:creationId xmlns:a16="http://schemas.microsoft.com/office/drawing/2014/main" id="{6D84384C-7A75-47FE-AA91-FB4A0A27B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63549"/>
            <a:ext cx="9226577" cy="736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xn----gtbbearpc0e1cxd.xn--p1ai/wp-content/uploads/2016/11/8.png">
            <a:extLst>
              <a:ext uri="{FF2B5EF4-FFF2-40B4-BE49-F238E27FC236}">
                <a16:creationId xmlns:a16="http://schemas.microsoft.com/office/drawing/2014/main" id="{A84E8502-BFE3-40C9-ABEA-5BE19D3D8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34445" y="-171400"/>
            <a:ext cx="9718422" cy="710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. Здравствуйте ладошки">
            <a:hlinkClick r:id="" action="ppaction://media"/>
            <a:extLst>
              <a:ext uri="{FF2B5EF4-FFF2-40B4-BE49-F238E27FC236}">
                <a16:creationId xmlns:a16="http://schemas.microsoft.com/office/drawing/2014/main" id="{22FD7B60-AF74-470C-BA4E-E35F3AEF1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3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пк\Pictures\картинки\abstraktnye-fony-dlya-prezentacii-volny-06.jpg">
            <a:extLst>
              <a:ext uri="{FF2B5EF4-FFF2-40B4-BE49-F238E27FC236}">
                <a16:creationId xmlns:a16="http://schemas.microsoft.com/office/drawing/2014/main" id="{0E688531-3833-4654-AABE-197558FF2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63549"/>
            <a:ext cx="9226577" cy="736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видео ничего на свете лучше нету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DE0A2250-7DDA-43ED-A0D1-C628FFF6F5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7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256" y="4336"/>
            <a:ext cx="9401792" cy="690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12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к\Pictures\картинки\abstraktnye-fony-dlya-prezentacii-volny-0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63549"/>
            <a:ext cx="9226577" cy="736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shkolabuduschego.ru/wp-content/uploads/2017/04/skazochnyy-zamok-1.jpg">
            <a:extLst>
              <a:ext uri="{FF2B5EF4-FFF2-40B4-BE49-F238E27FC236}">
                <a16:creationId xmlns:a16="http://schemas.microsoft.com/office/drawing/2014/main" id="{742053B5-795D-4E39-99E3-63782557B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1" y="-1348945"/>
            <a:ext cx="9216095" cy="820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102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пк\Pictures\картинки\abstraktnye-fony-dlya-prezentacii-volny-0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509587"/>
            <a:ext cx="9226577" cy="736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mtdata.ru/u24/photoBBC2/20391926707-0/original.jpg">
            <a:extLst>
              <a:ext uri="{FF2B5EF4-FFF2-40B4-BE49-F238E27FC236}">
                <a16:creationId xmlns:a16="http://schemas.microsoft.com/office/drawing/2014/main" id="{61A7163A-7284-45BC-A0F4-AE62657AB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387424"/>
            <a:ext cx="9799455" cy="7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221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3702</TotalTime>
  <Words>189</Words>
  <Application>Microsoft Office PowerPoint</Application>
  <PresentationFormat>Экран (4:3)</PresentationFormat>
  <Paragraphs>15</Paragraphs>
  <Slides>26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Надежда Анисимова</cp:lastModifiedBy>
  <cp:revision>217</cp:revision>
  <dcterms:created xsi:type="dcterms:W3CDTF">2017-01-28T16:35:36Z</dcterms:created>
  <dcterms:modified xsi:type="dcterms:W3CDTF">2019-04-17T14:55:45Z</dcterms:modified>
</cp:coreProperties>
</file>