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3F350-09A7-4C47-95E4-C4ED38785CF0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D3707-4887-4499-BB15-E93ABC114C6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01A2E-5C5B-48B1-858E-D5CF7249F4FB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4315C-458F-4733-B5AF-AFB95C024E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ml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220072" y="5733256"/>
            <a:ext cx="3456384" cy="86409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«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Цветик-Семицветик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 Елисеева С.С.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58558" y="6351230"/>
            <a:ext cx="102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2023 год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17_0919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116632"/>
            <a:ext cx="4128458" cy="3096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3645024"/>
            <a:ext cx="25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Выставка «Насекомые»</a:t>
            </a:r>
            <a:endParaRPr lang="ru-RU" b="1" dirty="0"/>
          </a:p>
        </p:txBody>
      </p:sp>
      <p:pic>
        <p:nvPicPr>
          <p:cNvPr id="6" name="Рисунок 5" descr="IMG_20230706_090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645024"/>
            <a:ext cx="4115949" cy="30869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4088" y="3212976"/>
            <a:ext cx="306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Развивающая стена в группе</a:t>
            </a:r>
          </a:p>
        </p:txBody>
      </p:sp>
      <p:pic>
        <p:nvPicPr>
          <p:cNvPr id="8" name="Рисунок 7" descr="bdb38eb533df1bfb8785989ce10d528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805264"/>
            <a:ext cx="1264259" cy="537465"/>
          </a:xfrm>
          <a:prstGeom prst="rect">
            <a:avLst/>
          </a:prstGeom>
        </p:spPr>
      </p:pic>
      <p:pic>
        <p:nvPicPr>
          <p:cNvPr id="10" name="Рисунок 9" descr="1639248941_7-papik-pro-p-muravei-klipart-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116632"/>
            <a:ext cx="1624399" cy="129464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30629_161638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430270" cy="3240360"/>
          </a:xfrm>
          <a:prstGeom prst="rect">
            <a:avLst/>
          </a:prstGeom>
        </p:spPr>
      </p:pic>
      <p:pic>
        <p:nvPicPr>
          <p:cNvPr id="6" name="Рисунок 5" descr="IMG_20230629_161711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31840" y="908720"/>
            <a:ext cx="2571750" cy="3429000"/>
          </a:xfrm>
          <a:prstGeom prst="rect">
            <a:avLst/>
          </a:prstGeom>
        </p:spPr>
      </p:pic>
      <p:pic>
        <p:nvPicPr>
          <p:cNvPr id="7" name="Рисунок 6" descr="IMG_20230629_1616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060848"/>
            <a:ext cx="2859782" cy="38130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501317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Наблюдение на прогулке за насекомыми </a:t>
            </a:r>
            <a:endParaRPr lang="ru-RU" b="1" dirty="0"/>
          </a:p>
        </p:txBody>
      </p:sp>
      <p:pic>
        <p:nvPicPr>
          <p:cNvPr id="11" name="Рисунок 10" descr="97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62216">
            <a:off x="8306136" y="75730"/>
            <a:ext cx="707909" cy="1061864"/>
          </a:xfrm>
          <a:prstGeom prst="rect">
            <a:avLst/>
          </a:prstGeom>
        </p:spPr>
      </p:pic>
      <p:pic>
        <p:nvPicPr>
          <p:cNvPr id="12" name="Рисунок 11" descr="97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299435">
            <a:off x="8436091" y="5796136"/>
            <a:ext cx="707909" cy="1061864"/>
          </a:xfrm>
          <a:prstGeom prst="rect">
            <a:avLst/>
          </a:prstGeom>
        </p:spPr>
      </p:pic>
      <p:pic>
        <p:nvPicPr>
          <p:cNvPr id="13" name="Рисунок 12" descr="97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487168">
            <a:off x="0" y="5796136"/>
            <a:ext cx="707909" cy="10618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06_103427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3780420" cy="5040560"/>
          </a:xfrm>
          <a:prstGeom prst="rect">
            <a:avLst/>
          </a:prstGeom>
        </p:spPr>
      </p:pic>
      <p:pic>
        <p:nvPicPr>
          <p:cNvPr id="5" name="Рисунок 4" descr="IMG_20230706_1034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260648"/>
            <a:ext cx="3744416" cy="49925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5733256"/>
            <a:ext cx="7907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Конструирование – экспериментирование насекомых из природных камней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17_10284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3631332" cy="4841776"/>
          </a:xfrm>
          <a:prstGeom prst="rect">
            <a:avLst/>
          </a:prstGeom>
        </p:spPr>
      </p:pic>
      <p:pic>
        <p:nvPicPr>
          <p:cNvPr id="5" name="Рисунок 4" descr="IMG_20230717_103020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16632"/>
            <a:ext cx="3219822" cy="42930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00220" y="5085184"/>
            <a:ext cx="5143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Конструирование насекомых из счетных палочек</a:t>
            </a:r>
            <a:endParaRPr lang="ru-RU" b="1" dirty="0"/>
          </a:p>
        </p:txBody>
      </p:sp>
      <p:pic>
        <p:nvPicPr>
          <p:cNvPr id="7" name="Рисунок 6" descr="2fb1131cde4cd672f30a2b7147c12eaf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619672" cy="1167952"/>
          </a:xfrm>
          <a:prstGeom prst="rect">
            <a:avLst/>
          </a:prstGeom>
        </p:spPr>
      </p:pic>
      <p:pic>
        <p:nvPicPr>
          <p:cNvPr id="8" name="Рисунок 7" descr="420d5c07b20e6db00dab3e9d0d58e81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7802" y="5517232"/>
            <a:ext cx="1756198" cy="11676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06_090131.jpg"/>
          <p:cNvPicPr>
            <a:picLocks noChangeAspect="1"/>
          </p:cNvPicPr>
          <p:nvPr/>
        </p:nvPicPr>
        <p:blipFill>
          <a:blip r:embed="rId2" cstate="print"/>
          <a:srcRect t="26230"/>
          <a:stretch>
            <a:fillRect/>
          </a:stretch>
        </p:blipFill>
        <p:spPr>
          <a:xfrm>
            <a:off x="4644008" y="2924944"/>
            <a:ext cx="4392488" cy="3384376"/>
          </a:xfrm>
          <a:prstGeom prst="rect">
            <a:avLst/>
          </a:prstGeom>
        </p:spPr>
      </p:pic>
      <p:pic>
        <p:nvPicPr>
          <p:cNvPr id="5" name="Рисунок 4" descr="IMG_20230717_155700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628800"/>
            <a:ext cx="4499992" cy="33749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8" y="764704"/>
            <a:ext cx="4795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Художественное творчество детей</a:t>
            </a:r>
            <a:endParaRPr lang="ru-RU" sz="2400" b="1" dirty="0"/>
          </a:p>
        </p:txBody>
      </p:sp>
      <p:pic>
        <p:nvPicPr>
          <p:cNvPr id="7" name="Рисунок 6" descr="1614547934_37-p-mukha-na-belom-fone-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188640"/>
            <a:ext cx="1059196" cy="977784"/>
          </a:xfrm>
          <a:prstGeom prst="rect">
            <a:avLst/>
          </a:prstGeom>
        </p:spPr>
      </p:pic>
      <p:pic>
        <p:nvPicPr>
          <p:cNvPr id="8" name="Рисунок 7" descr="wasp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5661248"/>
            <a:ext cx="1031776" cy="103177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26_1020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2085696" cy="2780928"/>
          </a:xfrm>
          <a:prstGeom prst="rect">
            <a:avLst/>
          </a:prstGeom>
        </p:spPr>
      </p:pic>
      <p:pic>
        <p:nvPicPr>
          <p:cNvPr id="6" name="Рисунок 5" descr="IMG_20230726_102131_1.jpg"/>
          <p:cNvPicPr>
            <a:picLocks noChangeAspect="1"/>
          </p:cNvPicPr>
          <p:nvPr/>
        </p:nvPicPr>
        <p:blipFill>
          <a:blip r:embed="rId3" cstate="print"/>
          <a:srcRect t="8001" r="26200" b="22700"/>
          <a:stretch>
            <a:fillRect/>
          </a:stretch>
        </p:blipFill>
        <p:spPr>
          <a:xfrm>
            <a:off x="1259632" y="4077072"/>
            <a:ext cx="2077455" cy="2601017"/>
          </a:xfrm>
          <a:prstGeom prst="rect">
            <a:avLst/>
          </a:prstGeom>
        </p:spPr>
      </p:pic>
      <p:pic>
        <p:nvPicPr>
          <p:cNvPr id="7" name="Рисунок 6" descr="IMG_20230726_102656.jpg"/>
          <p:cNvPicPr>
            <a:picLocks noChangeAspect="1"/>
          </p:cNvPicPr>
          <p:nvPr/>
        </p:nvPicPr>
        <p:blipFill>
          <a:blip r:embed="rId4" cstate="print"/>
          <a:srcRect l="12600" t="33600" r="6201" b="19151"/>
          <a:stretch>
            <a:fillRect/>
          </a:stretch>
        </p:blipFill>
        <p:spPr>
          <a:xfrm>
            <a:off x="5292080" y="3933056"/>
            <a:ext cx="3384376" cy="2625809"/>
          </a:xfrm>
          <a:prstGeom prst="rect">
            <a:avLst/>
          </a:prstGeom>
        </p:spPr>
      </p:pic>
      <p:pic>
        <p:nvPicPr>
          <p:cNvPr id="8" name="Рисунок 7" descr="IMG_20230726_102706.jpg"/>
          <p:cNvPicPr>
            <a:picLocks noChangeAspect="1"/>
          </p:cNvPicPr>
          <p:nvPr/>
        </p:nvPicPr>
        <p:blipFill>
          <a:blip r:embed="rId5" cstate="print"/>
          <a:srcRect l="9401" t="35300" r="6601" b="20600"/>
          <a:stretch>
            <a:fillRect/>
          </a:stretch>
        </p:blipFill>
        <p:spPr>
          <a:xfrm>
            <a:off x="4644008" y="260648"/>
            <a:ext cx="3240360" cy="22682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5536" y="3284984"/>
            <a:ext cx="8133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Творчество из природного материала: «Моя любимая божья коровка»</a:t>
            </a:r>
            <a:endParaRPr lang="ru-RU" sz="2000" b="1" dirty="0"/>
          </a:p>
        </p:txBody>
      </p:sp>
      <p:pic>
        <p:nvPicPr>
          <p:cNvPr id="11" name="Рисунок 10" descr="1644942943_34-kartinkin-net-p-bozhya-korovka-kartinki-4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79512" y="6323217"/>
            <a:ext cx="432048" cy="390767"/>
          </a:xfrm>
          <a:prstGeom prst="rect">
            <a:avLst/>
          </a:prstGeom>
        </p:spPr>
      </p:pic>
      <p:pic>
        <p:nvPicPr>
          <p:cNvPr id="12" name="Рисунок 11" descr="1644942943_34-kartinkin-net-p-bozhya-korovka-kartinki-4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116164">
            <a:off x="3059832" y="188640"/>
            <a:ext cx="432048" cy="390767"/>
          </a:xfrm>
          <a:prstGeom prst="rect">
            <a:avLst/>
          </a:prstGeom>
        </p:spPr>
      </p:pic>
      <p:pic>
        <p:nvPicPr>
          <p:cNvPr id="13" name="Рисунок 12" descr="1644942943_34-kartinkin-net-p-bozhya-korovka-kartinki-43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0432" y="3068960"/>
            <a:ext cx="504056" cy="39076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17_112848.jpg"/>
          <p:cNvPicPr>
            <a:picLocks noChangeAspect="1"/>
          </p:cNvPicPr>
          <p:nvPr/>
        </p:nvPicPr>
        <p:blipFill>
          <a:blip r:embed="rId2" cstate="print"/>
          <a:srcRect l="18112" t="22700" r="6688" b="1701"/>
          <a:stretch>
            <a:fillRect/>
          </a:stretch>
        </p:blipFill>
        <p:spPr>
          <a:xfrm>
            <a:off x="5580112" y="116633"/>
            <a:ext cx="3407026" cy="2568838"/>
          </a:xfrm>
          <a:prstGeom prst="rect">
            <a:avLst/>
          </a:prstGeom>
        </p:spPr>
      </p:pic>
      <p:pic>
        <p:nvPicPr>
          <p:cNvPr id="5" name="Рисунок 4" descr="IMG_20230717_112912_1.jpg"/>
          <p:cNvPicPr>
            <a:picLocks noChangeAspect="1"/>
          </p:cNvPicPr>
          <p:nvPr/>
        </p:nvPicPr>
        <p:blipFill>
          <a:blip r:embed="rId3" cstate="print"/>
          <a:srcRect l="15351" t="23750" r="15350"/>
          <a:stretch>
            <a:fillRect/>
          </a:stretch>
        </p:blipFill>
        <p:spPr>
          <a:xfrm>
            <a:off x="179512" y="3861048"/>
            <a:ext cx="3348880" cy="27635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51720" y="3140968"/>
            <a:ext cx="4908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Подвижна игра «Бабочки и цветы»</a:t>
            </a:r>
            <a:endParaRPr lang="ru-RU" sz="2400" b="1" dirty="0"/>
          </a:p>
        </p:txBody>
      </p:sp>
      <p:pic>
        <p:nvPicPr>
          <p:cNvPr id="7" name="Рисунок 6" descr="Zhivaya-babochka-Monarch-Royal-Flowers-720x72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20" y="188640"/>
            <a:ext cx="1879104" cy="1879104"/>
          </a:xfrm>
          <a:prstGeom prst="rect">
            <a:avLst/>
          </a:prstGeom>
        </p:spPr>
      </p:pic>
      <p:pic>
        <p:nvPicPr>
          <p:cNvPr id="8" name="Рисунок 7" descr="shafran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8264" y="4941168"/>
            <a:ext cx="1728192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30706_11413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51676">
            <a:off x="5584006" y="612680"/>
            <a:ext cx="2916324" cy="3888432"/>
          </a:xfrm>
          <a:prstGeom prst="rect">
            <a:avLst/>
          </a:prstGeom>
        </p:spPr>
      </p:pic>
      <p:pic>
        <p:nvPicPr>
          <p:cNvPr id="5" name="Рисунок 4" descr="IMG_20230706_11441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19352">
            <a:off x="752785" y="393349"/>
            <a:ext cx="3240360" cy="4320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63888" y="5589240"/>
            <a:ext cx="2634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Лепим из песка</a:t>
            </a:r>
            <a:endParaRPr lang="ru-RU" sz="2800" b="1" dirty="0"/>
          </a:p>
        </p:txBody>
      </p:sp>
      <p:pic>
        <p:nvPicPr>
          <p:cNvPr id="8" name="Рисунок 7" descr="629597814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604713">
            <a:off x="4254367" y="3975228"/>
            <a:ext cx="1085775" cy="1086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73558964_gas-kvas-com-p-detskie-risunki-na-asfalte-melom-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3515882" cy="2636912"/>
          </a:xfrm>
          <a:prstGeom prst="rect">
            <a:avLst/>
          </a:prstGeom>
        </p:spPr>
      </p:pic>
      <p:pic>
        <p:nvPicPr>
          <p:cNvPr id="5" name="Рисунок 4" descr="abd97b53-cbd9-55f2-9cd4-682e16ac4bb1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548680"/>
            <a:ext cx="3467877" cy="2600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4581128"/>
            <a:ext cx="4438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Рисуем мелом на асфальте</a:t>
            </a:r>
            <a:endParaRPr lang="ru-RU" sz="2800" b="1" dirty="0"/>
          </a:p>
        </p:txBody>
      </p:sp>
      <p:pic>
        <p:nvPicPr>
          <p:cNvPr id="7" name="Рисунок 6" descr="1653214348_67531.jpe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3886" y="5301208"/>
            <a:ext cx="1924089" cy="1333290"/>
          </a:xfrm>
          <a:prstGeom prst="rect">
            <a:avLst/>
          </a:prstGeom>
        </p:spPr>
      </p:pic>
      <p:pic>
        <p:nvPicPr>
          <p:cNvPr id="8" name="Рисунок 7" descr="chalk_PNG1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08520" y="5085184"/>
            <a:ext cx="2592288" cy="194421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41754523_62-papik-pro-p-kartinka-den-nasekomikh-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5976664" cy="52157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3140968"/>
            <a:ext cx="244827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Насекомые </a:t>
            </a:r>
          </a:p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нашего участка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img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124744"/>
            <a:ext cx="2239797" cy="1679848"/>
          </a:xfrm>
          <a:prstGeom prst="rect">
            <a:avLst/>
          </a:prstGeom>
        </p:spPr>
      </p:pic>
      <p:pic>
        <p:nvPicPr>
          <p:cNvPr id="7" name="Рисунок 6" descr="img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3140968"/>
            <a:ext cx="2279915" cy="1709936"/>
          </a:xfrm>
          <a:prstGeom prst="rect">
            <a:avLst/>
          </a:prstGeom>
        </p:spPr>
      </p:pic>
      <p:pic>
        <p:nvPicPr>
          <p:cNvPr id="8" name="Рисунок 7" descr="f48c966cd7db5599c09a028052dae515d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5085184"/>
            <a:ext cx="2304256" cy="16437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47664" y="188640"/>
            <a:ext cx="6143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Альбом «Насекомые нашего участка»</a:t>
            </a:r>
            <a:endParaRPr lang="ru-RU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mlimage (1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476672"/>
            <a:ext cx="4752528" cy="56166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аспорт проекта</a:t>
            </a:r>
          </a:p>
          <a:p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Удивительные насекомые.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 – творческий. 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краткосрочный (две недели). 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воспитатель, родители. </a:t>
            </a:r>
          </a:p>
          <a:p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 детей: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6-7 лет.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htmlimage (2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mlimage (3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mlimage (4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5940152" y="3861048"/>
            <a:ext cx="2736304" cy="25922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этап</a:t>
            </a:r>
          </a:p>
          <a:p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Организация выставки «Обитатели летней поляны».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2.Создание альбома «Насекомые нашего участка».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mlimage (5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mlimage (6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mlimage (7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htmlimage (8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119</TotalTime>
  <Words>123</Words>
  <Application>Microsoft Office PowerPoint</Application>
  <PresentationFormat>Экран (4:3)</PresentationFormat>
  <Paragraphs>27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14</cp:revision>
  <dcterms:created xsi:type="dcterms:W3CDTF">2023-07-16T15:35:07Z</dcterms:created>
  <dcterms:modified xsi:type="dcterms:W3CDTF">2023-09-06T07:13:30Z</dcterms:modified>
</cp:coreProperties>
</file>