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9" r:id="rId2"/>
    <p:sldId id="270" r:id="rId3"/>
    <p:sldId id="257" r:id="rId4"/>
    <p:sldId id="258" r:id="rId5"/>
    <p:sldId id="260" r:id="rId6"/>
    <p:sldId id="261" r:id="rId7"/>
    <p:sldId id="263" r:id="rId8"/>
    <p:sldId id="265" r:id="rId9"/>
    <p:sldId id="267" r:id="rId10"/>
    <p:sldId id="272" r:id="rId11"/>
    <p:sldId id="273" r:id="rId12"/>
    <p:sldId id="27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09" autoAdjust="0"/>
  </p:normalViewPr>
  <p:slideViewPr>
    <p:cSldViewPr>
      <p:cViewPr varScale="1">
        <p:scale>
          <a:sx n="69" d="100"/>
          <a:sy n="69" d="100"/>
        </p:scale>
        <p:origin x="77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60E7C-2EE9-46A3-9E09-BB6F878D284C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8E0A1-A78C-4610-AC82-1712B8F030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60E7C-2EE9-46A3-9E09-BB6F878D284C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8E0A1-A78C-4610-AC82-1712B8F03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60E7C-2EE9-46A3-9E09-BB6F878D284C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8E0A1-A78C-4610-AC82-1712B8F03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60E7C-2EE9-46A3-9E09-BB6F878D284C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8E0A1-A78C-4610-AC82-1712B8F03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60E7C-2EE9-46A3-9E09-BB6F878D284C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8E0A1-A78C-4610-AC82-1712B8F030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60E7C-2EE9-46A3-9E09-BB6F878D284C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8E0A1-A78C-4610-AC82-1712B8F03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60E7C-2EE9-46A3-9E09-BB6F878D284C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8E0A1-A78C-4610-AC82-1712B8F03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60E7C-2EE9-46A3-9E09-BB6F878D284C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8E0A1-A78C-4610-AC82-1712B8F03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60E7C-2EE9-46A3-9E09-BB6F878D284C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8E0A1-A78C-4610-AC82-1712B8F030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60E7C-2EE9-46A3-9E09-BB6F878D284C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8E0A1-A78C-4610-AC82-1712B8F03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60E7C-2EE9-46A3-9E09-BB6F878D284C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8E0A1-A78C-4610-AC82-1712B8F030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98460E7C-2EE9-46A3-9E09-BB6F878D284C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E38E0A1-A78C-4610-AC82-1712B8F0305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DSCN3576.MOV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2.jpeg"/><Relationship Id="rId7" Type="http://schemas.openxmlformats.org/officeDocument/2006/relationships/hyperlink" Target="DSCN3643.MOV" TargetMode="External"/><Relationship Id="rId2" Type="http://schemas.openxmlformats.org/officeDocument/2006/relationships/hyperlink" Target="DSCN3618.MOV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DSCN3571.MOV" TargetMode="External"/><Relationship Id="rId5" Type="http://schemas.openxmlformats.org/officeDocument/2006/relationships/image" Target="../media/image20.gif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DSCN3566.MOV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hyperlink" Target="DSCN3567.MOV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DSCN3546.MOV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DSCN3572.MOV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бюджетное дошкольное образовательное учреждение </a:t>
            </a:r>
            <a:b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развития ребёнка детский сад № 15 «Золотая рыбка» 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Интерактивное музыкальное  устройство БИМЗ как средство поддержания эмоционального благополучия детей раннего возраста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Выполнила  воспитатель высшей квалификационной категории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Иванова О.В.</a:t>
            </a:r>
          </a:p>
          <a:p>
            <a:pPr algn="ctr">
              <a:buNone/>
            </a:pPr>
            <a:r>
              <a:rPr lang="ru-RU" sz="1600" b="1" dirty="0" smtClean="0"/>
              <a:t>г.Озеры , 2016</a:t>
            </a:r>
            <a:endParaRPr lang="ru-RU" sz="1600" b="1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esktop\muzyka.png">
            <a:hlinkClick r:id="rId2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68304"/>
            <a:ext cx="6869050" cy="6567749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458494457_11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476672"/>
            <a:ext cx="7814641" cy="5704688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011618"/>
          </a:xfrm>
        </p:spPr>
        <p:txBody>
          <a:bodyPr>
            <a:normAutofit/>
          </a:bodyPr>
          <a:lstStyle/>
          <a:p>
            <a:pPr algn="ctr"/>
            <a:r>
              <a:rPr lang="ru-RU" sz="8000" b="1" dirty="0" smtClean="0">
                <a:solidFill>
                  <a:srgbClr val="C00000"/>
                </a:solidFill>
              </a:rPr>
              <a:t> Спасибо </a:t>
            </a:r>
            <a:br>
              <a:rPr lang="ru-RU" sz="8000" b="1" dirty="0" smtClean="0">
                <a:solidFill>
                  <a:srgbClr val="C00000"/>
                </a:solidFill>
              </a:rPr>
            </a:br>
            <a:r>
              <a:rPr lang="ru-RU" sz="8000" b="1" dirty="0" smtClean="0">
                <a:solidFill>
                  <a:srgbClr val="C00000"/>
                </a:solidFill>
              </a:rPr>
              <a:t>     за  внимание!</a:t>
            </a:r>
            <a:endParaRPr lang="ru-RU" sz="8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260648"/>
            <a:ext cx="7406640" cy="1368152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БИМЗ</a:t>
            </a:r>
            <a:endParaRPr lang="ru-RU" sz="66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Рисунок 4" descr="28f26482612e3d76d29e7853a38010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5620" y="2060848"/>
            <a:ext cx="8108380" cy="3816424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2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260648"/>
            <a:ext cx="3803915" cy="2139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2348880"/>
            <a:ext cx="2833408" cy="22357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6f0cc8d002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5656" y="4149080"/>
            <a:ext cx="2904614" cy="21337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1_1_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3928" y="4149080"/>
            <a:ext cx="3323861" cy="24928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08104" y="2348880"/>
            <a:ext cx="3419475" cy="2428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3-133288_1_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4008" y="404664"/>
            <a:ext cx="3950737" cy="25081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161028_1528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9058" y="142852"/>
            <a:ext cx="4941507" cy="3214710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DSCN35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2214554"/>
            <a:ext cx="4834109" cy="2928958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50" name="Picture 2" descr="C:\Users\ольга\Desktop\DSCN35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4000504"/>
            <a:ext cx="5034788" cy="2714620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_562811111255375112935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0"/>
            <a:ext cx="4117213" cy="26075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snow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2132856"/>
            <a:ext cx="4091947" cy="30689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1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43608" y="3356992"/>
            <a:ext cx="3740816" cy="28034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penie_ptit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35896" y="3645024"/>
            <a:ext cx="4091947" cy="30689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65621b8af6df85453883ccaa2f886fb8.jpg">
            <a:hlinkClick r:id="rId7" action="ppaction://hlinkfile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43608" y="692696"/>
            <a:ext cx="3899925" cy="29249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97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88640"/>
            <a:ext cx="1879104" cy="2348880"/>
          </a:xfrm>
          <a:prstGeom prst="rect">
            <a:avLst/>
          </a:prstGeom>
        </p:spPr>
      </p:pic>
      <p:pic>
        <p:nvPicPr>
          <p:cNvPr id="5" name="Рисунок 4" descr="pic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3888" y="908720"/>
            <a:ext cx="2103120" cy="2103120"/>
          </a:xfrm>
          <a:prstGeom prst="rect">
            <a:avLst/>
          </a:prstGeom>
        </p:spPr>
      </p:pic>
      <p:pic>
        <p:nvPicPr>
          <p:cNvPr id="6" name="Рисунок 5" descr="Орф-инструменты-ребенок-percusses-малый-барабан-регулируемый-плечевой-ремень-небольшой-двойным-лицом-барабаны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1720" y="3429000"/>
            <a:ext cx="2419350" cy="2857500"/>
          </a:xfrm>
          <a:prstGeom prst="rect">
            <a:avLst/>
          </a:prstGeom>
        </p:spPr>
      </p:pic>
      <p:pic>
        <p:nvPicPr>
          <p:cNvPr id="7" name="Рисунок 6" descr="PERZINA 122-1000x750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32107" y="0"/>
            <a:ext cx="3611893" cy="2708920"/>
          </a:xfrm>
          <a:prstGeom prst="rect">
            <a:avLst/>
          </a:prstGeom>
        </p:spPr>
      </p:pic>
      <p:pic>
        <p:nvPicPr>
          <p:cNvPr id="8" name="Рисунок 7" descr="garmon.jpg">
            <a:hlinkClick r:id="rId6" action="ppaction://hlinkfile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80112" y="2924944"/>
            <a:ext cx="3212976" cy="3212976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esktop\DSCN3579.JPG">
            <a:hlinkClick r:id="rId2" action="ppaction://hlinkfile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214290"/>
            <a:ext cx="5572164" cy="31343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ольга\Desktop\DSCN3582.JP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3386047"/>
            <a:ext cx="5500726" cy="34137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SCN3549.JPG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42852"/>
            <a:ext cx="4871632" cy="27402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ольга\Desktop\DSCN35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2071678"/>
            <a:ext cx="5572164" cy="30638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Users\ольга\Desktop\DSCN35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3" y="3892300"/>
            <a:ext cx="4929222" cy="28705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ольга\Desktop\DSCN3586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06014" y="285728"/>
            <a:ext cx="6023704" cy="385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Users\ольга\Desktop\20160815_09230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728192"/>
            <a:ext cx="5357850" cy="3911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622</TotalTime>
  <Words>31</Words>
  <Application>Microsoft Office PowerPoint</Application>
  <PresentationFormat>Экран (4:3)</PresentationFormat>
  <Paragraphs>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Corbel</vt:lpstr>
      <vt:lpstr>Gill Sans MT</vt:lpstr>
      <vt:lpstr>Verdana</vt:lpstr>
      <vt:lpstr>Wingdings 2</vt:lpstr>
      <vt:lpstr>Солнцестояние</vt:lpstr>
      <vt:lpstr>Муниципальное бюджетное дошкольное образовательное учреждение  Центр развития ребёнка детский сад № 15 «Золотая рыбка» </vt:lpstr>
      <vt:lpstr>БИМЗ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Спасибо       за 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БЭМЗ</dc:title>
  <dc:creator>gogi</dc:creator>
  <cp:lastModifiedBy>Ольга</cp:lastModifiedBy>
  <cp:revision>62</cp:revision>
  <dcterms:created xsi:type="dcterms:W3CDTF">2016-11-19T10:19:37Z</dcterms:created>
  <dcterms:modified xsi:type="dcterms:W3CDTF">2017-04-13T06:34:09Z</dcterms:modified>
</cp:coreProperties>
</file>