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305" r:id="rId4"/>
    <p:sldId id="309" r:id="rId5"/>
    <p:sldId id="311" r:id="rId6"/>
    <p:sldId id="312" r:id="rId7"/>
    <p:sldId id="313" r:id="rId8"/>
    <p:sldId id="314" r:id="rId9"/>
    <p:sldId id="316" r:id="rId10"/>
    <p:sldId id="317" r:id="rId11"/>
    <p:sldId id="318" r:id="rId12"/>
    <p:sldId id="319" r:id="rId13"/>
    <p:sldId id="320" r:id="rId14"/>
    <p:sldId id="306" r:id="rId15"/>
    <p:sldId id="321" r:id="rId16"/>
    <p:sldId id="256" r:id="rId17"/>
    <p:sldId id="307" r:id="rId18"/>
    <p:sldId id="308" r:id="rId19"/>
    <p:sldId id="322" r:id="rId20"/>
    <p:sldId id="330" r:id="rId21"/>
    <p:sldId id="331" r:id="rId22"/>
    <p:sldId id="332" r:id="rId23"/>
    <p:sldId id="333" r:id="rId24"/>
    <p:sldId id="335" r:id="rId25"/>
    <p:sldId id="336" r:id="rId26"/>
    <p:sldId id="324" r:id="rId27"/>
    <p:sldId id="325" r:id="rId28"/>
    <p:sldId id="32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СканерМузей\ИзображениеБезномер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1" y="332656"/>
            <a:ext cx="9131789" cy="6234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Рабочий стол\СканерМузей\Изображение№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89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\Рабочий стол\СканерМузей\Изображение№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680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\Рабочий стол\СканерМузей\Изображение№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59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User\Рабочий стол\СканерМузей\Изображение№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2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WINDOWS\Temp\Rar$DIa6956.25461\ИзображениеБезномера1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457200"/>
            <a:ext cx="10668000" cy="777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\Рабочий стол\СканерМузей\Изображение№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8736"/>
            <a:ext cx="9144000" cy="5795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WINDOWS\Temp\Rar$DIa6956.6496\ИзображениеБезномера1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-1500222"/>
            <a:ext cx="7772400" cy="106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WINDOWS\Temp\Rar$DIa6956.33856\ИзображениеБезномер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05000"/>
            <a:ext cx="7772400" cy="106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WINDOWS\Temp\Rar$DIa5764.7592\ИзображениеБезномера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05000"/>
            <a:ext cx="7772400" cy="106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122" name="AutoShape 2" descr="https://zipview.mail.ru/get/93bf085de979f559ac7ca0b137db7c0c/e38f3f29bd349b2d6d97b8206597cde5?x-email=iamansarina77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zipview.mail.ru/get/93bf085de979f559ac7ca0b137db7c0c/e38f3f29bd349b2d6d97b8206597cde5?x-email=iamansarina77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WINDOWS\Temp\Rar$DIa3572.5983\ИзображениеБезномера1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72494" cy="5785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СканерМузей\ИзображениеБезномера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8359"/>
            <a:ext cx="9144000" cy="6335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Documents and Settings\User\Рабочий стол\МузейӨ\ИзображениеБезномера1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СканерМузей\ИзображениеБезномер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61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СканерМузей\Изображение№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1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МузейӨ\ИзображениеБезномера1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Documents and Settings\User\Рабочий стол\МузейӨ\ИзображениеБезномера1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Documents and Settings\User\Рабочий стол\МузейӨ\ИзображениеБезномера1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952" y="1"/>
            <a:ext cx="92199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с диска ц\Desktop\фотки\фото школа\P112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17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F:\100D3300\DSC_0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0086" y="-508613"/>
            <a:ext cx="6626640" cy="76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43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100D3300\DSC_0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06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\Рабочий стол\МузейӨ\ИзображениеБезномера1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58" y="0"/>
            <a:ext cx="9153657" cy="6810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МузейӨ\ИзображениеБезномера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59" y="1"/>
            <a:ext cx="46171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User\Рабочий стол\МузейӨ\ИзображениеБезномера1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User\Рабочий стол\МузейӨ\ИзображениеБезномера1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3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User\Рабочий стол\СканерМузей\Изображение№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СканерМузей\Изображение№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95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User\Рабочий стол\СканерМузей\Изображение№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4407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191</TotalTime>
  <Words>0</Words>
  <Application>Microsoft Office PowerPoint</Application>
  <PresentationFormat>Экран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modified xsi:type="dcterms:W3CDTF">2019-03-18T06:24:25Z</dcterms:modified>
</cp:coreProperties>
</file>