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6" r:id="rId4"/>
    <p:sldId id="279" r:id="rId5"/>
    <p:sldId id="257" r:id="rId6"/>
    <p:sldId id="272" r:id="rId7"/>
    <p:sldId id="259" r:id="rId8"/>
    <p:sldId id="265" r:id="rId9"/>
    <p:sldId id="260" r:id="rId10"/>
    <p:sldId id="261" r:id="rId11"/>
    <p:sldId id="264" r:id="rId12"/>
    <p:sldId id="262" r:id="rId13"/>
    <p:sldId id="266" r:id="rId14"/>
    <p:sldId id="274" r:id="rId15"/>
    <p:sldId id="268" r:id="rId16"/>
    <p:sldId id="263" r:id="rId17"/>
    <p:sldId id="267" r:id="rId18"/>
    <p:sldId id="277" r:id="rId19"/>
    <p:sldId id="269" r:id="rId20"/>
    <p:sldId id="278" r:id="rId21"/>
    <p:sldId id="271" r:id="rId22"/>
    <p:sldId id="273" r:id="rId23"/>
    <p:sldId id="27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F7B71A6-99AD-49EB-B717-0239D4DDFD2A}" type="datetimeFigureOut">
              <a:rPr lang="ru-RU" smtClean="0"/>
              <a:pPr/>
              <a:t>26.11.2013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1AC4D4-D9BC-46AD-B086-5797009C785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d"/>
  </p:transition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Microsoft_Office_Word_97_-_20031.doc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2636912"/>
            <a:ext cx="8305800" cy="1143000"/>
          </a:xfrm>
        </p:spPr>
        <p:txBody>
          <a:bodyPr/>
          <a:lstStyle/>
          <a:p>
            <a:r>
              <a:rPr lang="tt-RU" sz="4000" dirty="0" smtClean="0"/>
              <a:t>Имай Насыйри </a:t>
            </a:r>
            <a:endParaRPr lang="ru-RU" sz="40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495804"/>
            <a:ext cx="8151440" cy="2362196"/>
          </a:xfrm>
        </p:spPr>
        <p:txBody>
          <a:bodyPr/>
          <a:lstStyle/>
          <a:p>
            <a:r>
              <a:rPr lang="ru-RU" dirty="0" smtClean="0"/>
              <a:t>Кешеләр…Язмышлар…</a:t>
            </a:r>
            <a:br>
              <a:rPr lang="ru-RU" dirty="0" smtClean="0"/>
            </a:br>
            <a:r>
              <a:rPr lang="ru-RU" dirty="0" smtClean="0"/>
              <a:t>Ниндиләре генә юк аларның!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3557587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240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08087" y="2348880"/>
            <a:ext cx="33359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1923-1924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елларда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Имай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Насыйри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Мәскәүдә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өяз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комитетлары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секретарьлары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курсында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укый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һәм шушы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вакытта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аңа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гыйнвар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көнне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Ленин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табуты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янында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сакта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торырга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туры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килә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DNS\Desktop\нпк\IMAG0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9613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01524125"/>
      </p:ext>
    </p:extLst>
  </p:cSld>
  <p:clrMapOvr>
    <a:masterClrMapping/>
  </p:clrMapOvr>
  <p:transition advTm="17113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504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5877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301208"/>
            <a:ext cx="7310437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11950463"/>
      </p:ext>
    </p:extLst>
  </p:cSld>
  <p:clrMapOvr>
    <a:masterClrMapping/>
  </p:clrMapOvr>
  <p:transition advTm="19359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22920"/>
          </a:xfrm>
        </p:spPr>
        <p:txBody>
          <a:bodyPr/>
          <a:lstStyle/>
          <a:p>
            <a:pPr algn="ctr"/>
            <a:r>
              <a:rPr lang="tt-RU" dirty="0" smtClean="0"/>
              <a:t>Тәүге язмалар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118492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«</a:t>
            </a:r>
            <a:r>
              <a:rPr lang="ru-RU" dirty="0" err="1"/>
              <a:t>Тәкъдир</a:t>
            </a:r>
            <a:r>
              <a:rPr lang="ru-RU" dirty="0" smtClean="0"/>
              <a:t>», </a:t>
            </a:r>
            <a:r>
              <a:rPr lang="ru-RU" dirty="0"/>
              <a:t>«</a:t>
            </a:r>
            <a:r>
              <a:rPr lang="ru-RU" dirty="0" smtClean="0"/>
              <a:t>Бала </a:t>
            </a:r>
            <a:r>
              <a:rPr lang="ru-RU" dirty="0" err="1" smtClean="0"/>
              <a:t>белән</a:t>
            </a:r>
            <a:r>
              <a:rPr lang="ru-RU" dirty="0" smtClean="0"/>
              <a:t> </a:t>
            </a:r>
            <a:r>
              <a:rPr lang="ru-RU" dirty="0" err="1" smtClean="0"/>
              <a:t>ана</a:t>
            </a:r>
            <a:r>
              <a:rPr lang="ru-RU" dirty="0" smtClean="0"/>
              <a:t>», «</a:t>
            </a:r>
            <a:r>
              <a:rPr lang="ru-RU" dirty="0" err="1" smtClean="0"/>
              <a:t>Кыр</a:t>
            </a:r>
            <a:r>
              <a:rPr lang="ru-RU" dirty="0" smtClean="0"/>
              <a:t> </a:t>
            </a:r>
            <a:r>
              <a:rPr lang="ru-RU" dirty="0" err="1" smtClean="0"/>
              <a:t>казына</a:t>
            </a:r>
            <a:r>
              <a:rPr lang="ru-RU" dirty="0" smtClean="0"/>
              <a:t>», «</a:t>
            </a:r>
            <a:r>
              <a:rPr lang="ru-RU" dirty="0" err="1" smtClean="0"/>
              <a:t>Стәрлегә</a:t>
            </a:r>
            <a:r>
              <a:rPr lang="ru-RU" dirty="0" smtClean="0"/>
              <a:t>», «</a:t>
            </a:r>
            <a:r>
              <a:rPr lang="ru-RU" dirty="0" err="1" smtClean="0"/>
              <a:t>Албасты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65024"/>
            <a:ext cx="10322890" cy="519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84607305"/>
      </p:ext>
    </p:extLst>
  </p:cSld>
  <p:clrMapOvr>
    <a:masterClrMapping/>
  </p:clrMapOvr>
  <p:transition advTm="60185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NS\Desktop\нпк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170363" cy="6248400"/>
          </a:xfrm>
          <a:prstGeom prst="rect">
            <a:avLst/>
          </a:prstGeom>
          <a:noFill/>
        </p:spPr>
      </p:pic>
      <p:pic>
        <p:nvPicPr>
          <p:cNvPr id="18435" name="Picture 3" descr="C:\Users\DNS\Desktop\нпк\Рисунок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5325" y="476672"/>
            <a:ext cx="4638675" cy="58769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243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NS\Desktop\нпк\IMAG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93" y="980728"/>
            <a:ext cx="9137707" cy="587727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50912"/>
          </a:xfrm>
        </p:spPr>
        <p:txBody>
          <a:bodyPr/>
          <a:lstStyle/>
          <a:p>
            <a:pPr algn="ctr"/>
            <a:r>
              <a:rPr lang="tt-RU" dirty="0" smtClean="0"/>
              <a:t>Мәктәп музее</a:t>
            </a:r>
            <a:endParaRPr lang="ru-RU" dirty="0"/>
          </a:p>
        </p:txBody>
      </p:sp>
    </p:spTree>
  </p:cSld>
  <p:clrMapOvr>
    <a:masterClrMapping/>
  </p:clrMapOvr>
  <p:transition advTm="20046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NS\Desktop\IMAG010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62572" cy="5904656"/>
          </a:xfrm>
          <a:prstGeom prst="rect">
            <a:avLst/>
          </a:prstGeom>
          <a:noFill/>
        </p:spPr>
      </p:pic>
    </p:spTree>
  </p:cSld>
  <p:clrMapOvr>
    <a:masterClrMapping/>
  </p:clrMapOvr>
  <p:transition advTm="37705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31840" y="0"/>
            <a:ext cx="3682752" cy="670520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Хатирәләр</a:t>
            </a:r>
            <a:endParaRPr lang="ru-RU" dirty="0"/>
          </a:p>
        </p:txBody>
      </p:sp>
      <p:pic>
        <p:nvPicPr>
          <p:cNvPr id="19458" name="Picture 2" descr="C:\Users\DNS\Desktop\нпк\рп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620688"/>
            <a:ext cx="6653360" cy="61088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13253115"/>
      </p:ext>
    </p:extLst>
  </p:cSld>
  <p:clrMapOvr>
    <a:masterClrMapping/>
  </p:clrMapOvr>
  <p:transition advTm="33212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C:\Users\DNS\Desktop\IMAG0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152333" y="-1133668"/>
            <a:ext cx="6839336" cy="9143999"/>
          </a:xfrm>
          <a:prstGeom prst="rect">
            <a:avLst/>
          </a:prstGeom>
          <a:noFill/>
        </p:spPr>
      </p:pic>
    </p:spTree>
  </p:cSld>
  <p:clrMapOvr>
    <a:masterClrMapping/>
  </p:clrMapOvr>
  <p:transition advTm="19983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C:\Users\DNS\Desktop\IMAG0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0"/>
            <a:ext cx="3992247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9281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043" y="332656"/>
            <a:ext cx="8369421" cy="554461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1640" y="5949280"/>
            <a:ext cx="606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Имай</a:t>
            </a:r>
            <a:r>
              <a:rPr lang="ru-RU" dirty="0" smtClean="0"/>
              <a:t> </a:t>
            </a:r>
            <a:r>
              <a:rPr lang="ru-RU" dirty="0" err="1" smtClean="0"/>
              <a:t>Насыйри</a:t>
            </a:r>
            <a:r>
              <a:rPr lang="ru-RU" dirty="0" smtClean="0"/>
              <a:t> </a:t>
            </a:r>
            <a:r>
              <a:rPr lang="ru-RU" dirty="0" err="1" smtClean="0"/>
              <a:t>хатыны</a:t>
            </a:r>
            <a:r>
              <a:rPr lang="ru-RU" dirty="0" smtClean="0"/>
              <a:t> </a:t>
            </a:r>
            <a:r>
              <a:rPr lang="ru-RU" dirty="0" err="1" smtClean="0"/>
              <a:t>Б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әдәр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әм кызы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Венера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белән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advTm="28189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4238730987"/>
              </p:ext>
            </p:extLst>
          </p:nvPr>
        </p:nvGraphicFramePr>
        <p:xfrm>
          <a:off x="0" y="25532"/>
          <a:ext cx="9396536" cy="6822967"/>
        </p:xfrm>
        <a:graphic>
          <a:graphicData uri="http://schemas.openxmlformats.org/presentationml/2006/ole">
            <p:oleObj spid="_x0000_s1028" name="Документ" r:id="rId4" imgW="5938520" imgH="6868577" progId="Word.Document.8">
              <p:embed/>
            </p:oleObj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1520" y="1899497"/>
            <a:ext cx="8847358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Җәй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көне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июль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тып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-тын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авыл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беркем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дә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юк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Буш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урамнар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буш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араннар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буш бары,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тын да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юк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Калмый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кәртә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калмый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бакча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яшь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буыннар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айкыйбыз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Бар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барын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карт-коры, -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алардан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курыкмыйбыз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кул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чайкыйбыз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                    Без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булабыз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көчле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гаскәр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авылның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солтаны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Шундый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көчләр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соң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авылның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карт-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корыдан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куркамы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Зурлары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кайтмый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яланнан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эштә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алар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төнгә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кадәр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Таң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белән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тагы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китәләр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алмыйлар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бездән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хәбәр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2"/>
    </p:custDataLst>
  </p:cSld>
  <p:clrMapOvr>
    <a:masterClrMapping/>
  </p:clrMapOvr>
  <p:transition advTm="2561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DNS\Desktop\IMAG0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95956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29609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859160"/>
          </a:xfrm>
        </p:spPr>
        <p:txBody>
          <a:bodyPr/>
          <a:lstStyle/>
          <a:p>
            <a:pPr algn="ctr"/>
            <a:r>
              <a:rPr lang="ru-RU" dirty="0" err="1" smtClean="0"/>
              <a:t>Имай</a:t>
            </a:r>
            <a:r>
              <a:rPr lang="ru-RU" dirty="0" smtClean="0"/>
              <a:t> </a:t>
            </a:r>
            <a:r>
              <a:rPr lang="ru-RU" dirty="0" err="1" smtClean="0"/>
              <a:t>Насыйри</a:t>
            </a:r>
            <a:r>
              <a:rPr lang="ru-RU" dirty="0" smtClean="0"/>
              <a:t> </a:t>
            </a:r>
            <a:r>
              <a:rPr lang="ru-RU" dirty="0" err="1" smtClean="0"/>
              <a:t>урамы</a:t>
            </a:r>
            <a:endParaRPr lang="ru-RU" dirty="0"/>
          </a:p>
        </p:txBody>
      </p:sp>
      <p:pic>
        <p:nvPicPr>
          <p:cNvPr id="15362" name="Picture 2" descr="PIC_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55387"/>
            <a:ext cx="4128163" cy="310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1" y="3848897"/>
            <a:ext cx="4932040" cy="300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89040"/>
            <a:ext cx="39068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196752"/>
            <a:ext cx="452278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12495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DNS\Desktop\нпк\IMAG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82" y="1700808"/>
            <a:ext cx="9088618" cy="4211138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/>
              <a:t>Мәктәп музеенда</a:t>
            </a:r>
            <a:endParaRPr lang="ru-RU" dirty="0"/>
          </a:p>
        </p:txBody>
      </p:sp>
    </p:spTree>
  </p:cSld>
  <p:clrMapOvr>
    <a:masterClrMapping/>
  </p:clrMapOvr>
  <p:transition advTm="12480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94928"/>
          </a:xfrm>
        </p:spPr>
        <p:txBody>
          <a:bodyPr/>
          <a:lstStyle/>
          <a:p>
            <a:pPr algn="ctr"/>
            <a:r>
              <a:rPr lang="tt-RU" dirty="0" smtClean="0"/>
              <a:t>Йөрәкләрдә Имай Насыйри </a:t>
            </a:r>
            <a:endParaRPr lang="ru-RU" dirty="0"/>
          </a:p>
        </p:txBody>
      </p:sp>
      <p:pic>
        <p:nvPicPr>
          <p:cNvPr id="17411" name="Picture 3" descr="C:\Users\DNS\Desktop\IMAG0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4409299" cy="5837766"/>
          </a:xfrm>
          <a:prstGeom prst="rect">
            <a:avLst/>
          </a:prstGeom>
          <a:noFill/>
        </p:spPr>
      </p:pic>
      <p:pic>
        <p:nvPicPr>
          <p:cNvPr id="5" name="Picture 4" descr="tukaeva"/>
          <p:cNvPicPr>
            <a:picLocks noChangeAspect="1" noChangeArrowheads="1"/>
          </p:cNvPicPr>
          <p:nvPr/>
        </p:nvPicPr>
        <p:blipFill>
          <a:blip r:embed="rId4" cstate="print"/>
          <a:srcRect l="4851" t="4643" r="5254" b="5357"/>
          <a:stretch>
            <a:fillRect/>
          </a:stretch>
        </p:blipFill>
        <p:spPr bwMode="auto">
          <a:xfrm>
            <a:off x="4860032" y="908720"/>
            <a:ext cx="4032448" cy="548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722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DNS\Documents\мама\SDC10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0967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NS\Desktop\IMAG0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2855567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t-RU" dirty="0" smtClean="0"/>
              <a:t>Мәктәп ишек алдында</a:t>
            </a:r>
            <a:endParaRPr lang="ru-RU" dirty="0"/>
          </a:p>
        </p:txBody>
      </p:sp>
    </p:spTree>
  </p:cSld>
  <p:clrMapOvr>
    <a:masterClrMapping/>
  </p:clrMapOvr>
  <p:transition advTm="6552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6286"/>
            <a:ext cx="5645692" cy="653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03800" y="1124744"/>
            <a:ext cx="354020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1898 </a:t>
            </a:r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елның </a:t>
            </a:r>
          </a:p>
          <a:p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12 октябрендә</a:t>
            </a:r>
          </a:p>
          <a:p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 Стәрлетамак районы </a:t>
            </a:r>
          </a:p>
          <a:p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Түбән Усылы </a:t>
            </a:r>
          </a:p>
          <a:p>
            <a:r>
              <a:rPr lang="tt-RU" sz="2800" dirty="0" smtClean="0">
                <a:latin typeface="Times New Roman" pitchFamily="18" charset="0"/>
                <a:cs typeface="Times New Roman" pitchFamily="18" charset="0"/>
              </a:rPr>
              <a:t>авылында туган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7613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9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63367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764704"/>
            <a:ext cx="5090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t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Имай Насыйри туган  өй урыны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981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093296"/>
            <a:ext cx="9176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Мәрхүм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Нурулла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абзый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Насыйровның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ике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туган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энесе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истәлекләренә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караганда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DNS\Desktop\нпк\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8208912" cy="572216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94570830"/>
      </p:ext>
    </p:extLst>
  </p:cSld>
  <p:clrMapOvr>
    <a:masterClrMapping/>
  </p:clrMapOvr>
  <p:transition advTm="25022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NS\Desktop\нпк\25OGzcFN6o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88640"/>
            <a:ext cx="8544949" cy="64087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35488" y="6093296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t-RU" sz="2400" dirty="0" smtClean="0"/>
              <a:t>“Мәдрәсәи Шәргыя” </a:t>
            </a:r>
            <a:endParaRPr lang="ru-RU" sz="2400" dirty="0"/>
          </a:p>
        </p:txBody>
      </p:sp>
    </p:spTree>
  </p:cSld>
  <p:clrMapOvr>
    <a:masterClrMapping/>
  </p:clrMapOvr>
  <p:transition advTm="39078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08520" y="6229758"/>
            <a:ext cx="95143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1920-1924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елларда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партиянең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Башкортстан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Өлкә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комитеты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һәм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БАШЦИК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әгъзасы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DNS\Desktop\нпк\IMAG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148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2275941"/>
      </p:ext>
    </p:extLst>
  </p:cSld>
  <p:clrMapOvr>
    <a:masterClrMapping/>
  </p:clrMapOvr>
  <p:transition advTm="31995">
    <p:wipe dir="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2.1|0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372</TotalTime>
  <Words>196</Words>
  <Application>Microsoft Office PowerPoint</Application>
  <PresentationFormat>Экран (4:3)</PresentationFormat>
  <Paragraphs>35</Paragraphs>
  <Slides>23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Бумажная</vt:lpstr>
      <vt:lpstr>Документ</vt:lpstr>
      <vt:lpstr>Кешеләр…Язмышлар… Ниндиләре генә юк аларның!  </vt:lpstr>
      <vt:lpstr>Слайд 2</vt:lpstr>
      <vt:lpstr>Слайд 3</vt:lpstr>
      <vt:lpstr>Мәктәп ишек алдында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Тәүге язмалар</vt:lpstr>
      <vt:lpstr>Слайд 13</vt:lpstr>
      <vt:lpstr>Мәктәп музее</vt:lpstr>
      <vt:lpstr>Слайд 15</vt:lpstr>
      <vt:lpstr>Хатирәләр</vt:lpstr>
      <vt:lpstr>Слайд 17</vt:lpstr>
      <vt:lpstr>Слайд 18</vt:lpstr>
      <vt:lpstr>Слайд 19</vt:lpstr>
      <vt:lpstr>Слайд 20</vt:lpstr>
      <vt:lpstr>Имай Насыйри урамы</vt:lpstr>
      <vt:lpstr>Мәктәп музеенда</vt:lpstr>
      <vt:lpstr>Йөрәкләрдә Имай Насыйри 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Кешеләр…Язмышлар… Ниндиләре генә юк аларның!</dc:title>
  <dc:creator>DNS</dc:creator>
  <cp:lastModifiedBy>DNS</cp:lastModifiedBy>
  <cp:revision>37</cp:revision>
  <dcterms:created xsi:type="dcterms:W3CDTF">2013-11-20T13:56:51Z</dcterms:created>
  <dcterms:modified xsi:type="dcterms:W3CDTF">2013-11-26T13:52:22Z</dcterms:modified>
</cp:coreProperties>
</file>