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31"/>
  </p:notesMasterIdLst>
  <p:sldIdLst>
    <p:sldId id="256" r:id="rId2"/>
    <p:sldId id="270" r:id="rId3"/>
    <p:sldId id="267" r:id="rId4"/>
    <p:sldId id="294" r:id="rId5"/>
    <p:sldId id="259" r:id="rId6"/>
    <p:sldId id="271" r:id="rId7"/>
    <p:sldId id="277" r:id="rId8"/>
    <p:sldId id="273" r:id="rId9"/>
    <p:sldId id="278" r:id="rId10"/>
    <p:sldId id="272" r:id="rId11"/>
    <p:sldId id="295" r:id="rId12"/>
    <p:sldId id="296" r:id="rId13"/>
    <p:sldId id="297" r:id="rId14"/>
    <p:sldId id="298" r:id="rId15"/>
    <p:sldId id="299" r:id="rId16"/>
    <p:sldId id="300" r:id="rId17"/>
    <p:sldId id="284" r:id="rId18"/>
    <p:sldId id="282" r:id="rId19"/>
    <p:sldId id="285" r:id="rId20"/>
    <p:sldId id="286" r:id="rId21"/>
    <p:sldId id="287" r:id="rId22"/>
    <p:sldId id="288" r:id="rId23"/>
    <p:sldId id="289" r:id="rId24"/>
    <p:sldId id="292" r:id="rId25"/>
    <p:sldId id="293" r:id="rId26"/>
    <p:sldId id="301" r:id="rId27"/>
    <p:sldId id="291" r:id="rId28"/>
    <p:sldId id="290" r:id="rId29"/>
    <p:sldId id="266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Надежда" initials="Н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83" d="100"/>
          <a:sy n="83" d="100"/>
        </p:scale>
        <p:origin x="-1430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79A1C7-A5C7-4A4C-84D0-98D78922BB08}" type="doc">
      <dgm:prSet loTypeId="urn:microsoft.com/office/officeart/2005/8/layout/radial1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B713E604-35F4-46B0-87ED-1B613E095F8E}">
      <dgm:prSet phldrT="[Текст]" custT="1"/>
      <dgm:spPr/>
      <dgm:t>
        <a:bodyPr/>
        <a:lstStyle/>
        <a:p>
          <a:r>
            <a:rPr lang="ru-RU" sz="800" b="1">
              <a:solidFill>
                <a:sysClr val="windowText" lastClr="000000"/>
              </a:solidFill>
            </a:rPr>
            <a:t>МАДОУ д/с "Ладушки"</a:t>
          </a:r>
        </a:p>
      </dgm:t>
    </dgm:pt>
    <dgm:pt modelId="{38165BAB-682A-4601-BF59-1DA90C8626B5}" type="parTrans" cxnId="{E63FDE2B-D95E-494C-B977-33417AC7603A}">
      <dgm:prSet/>
      <dgm:spPr/>
      <dgm:t>
        <a:bodyPr/>
        <a:lstStyle/>
        <a:p>
          <a:endParaRPr lang="ru-RU" sz="800" b="1">
            <a:solidFill>
              <a:sysClr val="windowText" lastClr="000000"/>
            </a:solidFill>
          </a:endParaRPr>
        </a:p>
      </dgm:t>
    </dgm:pt>
    <dgm:pt modelId="{7DA297C0-8A7B-48CB-9CEA-28253A681ED2}" type="sibTrans" cxnId="{E63FDE2B-D95E-494C-B977-33417AC7603A}">
      <dgm:prSet/>
      <dgm:spPr/>
      <dgm:t>
        <a:bodyPr/>
        <a:lstStyle/>
        <a:p>
          <a:endParaRPr lang="ru-RU" sz="800" b="1">
            <a:solidFill>
              <a:sysClr val="windowText" lastClr="000000"/>
            </a:solidFill>
          </a:endParaRPr>
        </a:p>
      </dgm:t>
    </dgm:pt>
    <dgm:pt modelId="{22B9387A-C209-4591-927E-6F681AE9CE6C}">
      <dgm:prSet phldrT="[Текст]" custT="1"/>
      <dgm:spPr/>
      <dgm:t>
        <a:bodyPr/>
        <a:lstStyle/>
        <a:p>
          <a:r>
            <a:rPr lang="ru-RU" sz="2400" b="1" dirty="0" smtClean="0">
              <a:solidFill>
                <a:sysClr val="windowText" lastClr="000000"/>
              </a:solidFill>
            </a:rPr>
            <a:t>ФАП</a:t>
          </a:r>
          <a:endParaRPr lang="ru-RU" sz="2400" b="1" dirty="0">
            <a:solidFill>
              <a:sysClr val="windowText" lastClr="000000"/>
            </a:solidFill>
          </a:endParaRPr>
        </a:p>
      </dgm:t>
    </dgm:pt>
    <dgm:pt modelId="{BE53FA34-7B3E-4035-BC41-316226C75F06}" type="parTrans" cxnId="{5ED1748B-E5DE-47CB-AD8B-BA95BE77BCD1}">
      <dgm:prSet custT="1"/>
      <dgm:spPr/>
      <dgm:t>
        <a:bodyPr/>
        <a:lstStyle/>
        <a:p>
          <a:endParaRPr lang="ru-RU" sz="800" b="1">
            <a:solidFill>
              <a:sysClr val="windowText" lastClr="000000"/>
            </a:solidFill>
          </a:endParaRPr>
        </a:p>
      </dgm:t>
    </dgm:pt>
    <dgm:pt modelId="{3CC2B884-CCF8-42DA-82C2-FBD72958785F}" type="sibTrans" cxnId="{5ED1748B-E5DE-47CB-AD8B-BA95BE77BCD1}">
      <dgm:prSet/>
      <dgm:spPr/>
      <dgm:t>
        <a:bodyPr/>
        <a:lstStyle/>
        <a:p>
          <a:endParaRPr lang="ru-RU" sz="800" b="1">
            <a:solidFill>
              <a:sysClr val="windowText" lastClr="000000"/>
            </a:solidFill>
          </a:endParaRPr>
        </a:p>
      </dgm:t>
    </dgm:pt>
    <dgm:pt modelId="{2C14AEA6-EC5D-4EAA-AA81-75C11C939969}">
      <dgm:prSet phldrT="[Текст]" custT="1"/>
      <dgm:spPr/>
      <dgm:t>
        <a:bodyPr/>
        <a:lstStyle/>
        <a:p>
          <a:r>
            <a:rPr lang="ru-RU" sz="1600" b="1">
              <a:solidFill>
                <a:sysClr val="windowText" lastClr="000000"/>
              </a:solidFill>
            </a:rPr>
            <a:t>МУЗЕЙ </a:t>
          </a:r>
        </a:p>
      </dgm:t>
    </dgm:pt>
    <dgm:pt modelId="{6209235C-F464-4669-99D0-10CE1C7AB4CA}" type="parTrans" cxnId="{482AF81B-D1C2-4202-B1A3-3696831CB54B}">
      <dgm:prSet custT="1"/>
      <dgm:spPr/>
      <dgm:t>
        <a:bodyPr/>
        <a:lstStyle/>
        <a:p>
          <a:endParaRPr lang="ru-RU" sz="800" b="1">
            <a:solidFill>
              <a:sysClr val="windowText" lastClr="000000"/>
            </a:solidFill>
          </a:endParaRPr>
        </a:p>
      </dgm:t>
    </dgm:pt>
    <dgm:pt modelId="{3C9129C6-264B-4FB2-AF57-0C4921E8F0DD}" type="sibTrans" cxnId="{482AF81B-D1C2-4202-B1A3-3696831CB54B}">
      <dgm:prSet/>
      <dgm:spPr/>
      <dgm:t>
        <a:bodyPr/>
        <a:lstStyle/>
        <a:p>
          <a:endParaRPr lang="ru-RU" sz="800" b="1">
            <a:solidFill>
              <a:sysClr val="windowText" lastClr="000000"/>
            </a:solidFill>
          </a:endParaRPr>
        </a:p>
      </dgm:t>
    </dgm:pt>
    <dgm:pt modelId="{E6AFF02B-B5E4-4C1D-8D83-6F3632B9C46D}">
      <dgm:prSet custT="1"/>
      <dgm:spPr/>
      <dgm:t>
        <a:bodyPr/>
        <a:lstStyle/>
        <a:p>
          <a:r>
            <a:rPr lang="ru-RU" sz="1400" b="1" dirty="0">
              <a:solidFill>
                <a:sysClr val="windowText" lastClr="000000"/>
              </a:solidFill>
            </a:rPr>
            <a:t>школа </a:t>
          </a:r>
        </a:p>
      </dgm:t>
    </dgm:pt>
    <dgm:pt modelId="{84274A82-5A26-4862-A14D-30ACD34F4EC3}" type="parTrans" cxnId="{2F717AD0-90C1-44E6-9310-46908BD372A0}">
      <dgm:prSet custT="1"/>
      <dgm:spPr/>
      <dgm:t>
        <a:bodyPr/>
        <a:lstStyle/>
        <a:p>
          <a:endParaRPr lang="ru-RU" sz="800" b="1">
            <a:solidFill>
              <a:sysClr val="windowText" lastClr="000000"/>
            </a:solidFill>
          </a:endParaRPr>
        </a:p>
      </dgm:t>
    </dgm:pt>
    <dgm:pt modelId="{48013CD4-35D3-48F5-AB51-C83DB14BFD88}" type="sibTrans" cxnId="{2F717AD0-90C1-44E6-9310-46908BD372A0}">
      <dgm:prSet/>
      <dgm:spPr/>
      <dgm:t>
        <a:bodyPr/>
        <a:lstStyle/>
        <a:p>
          <a:endParaRPr lang="ru-RU" sz="800" b="1">
            <a:solidFill>
              <a:sysClr val="windowText" lastClr="000000"/>
            </a:solidFill>
          </a:endParaRPr>
        </a:p>
      </dgm:t>
    </dgm:pt>
    <dgm:pt modelId="{D76CBA95-2B32-40F3-8625-6AB5B80AE8F1}">
      <dgm:prSet custT="1"/>
      <dgm:spPr/>
      <dgm:t>
        <a:bodyPr/>
        <a:lstStyle/>
        <a:p>
          <a:r>
            <a:rPr lang="ru-RU" sz="1500" b="1">
              <a:solidFill>
                <a:sysClr val="windowText" lastClr="000000"/>
              </a:solidFill>
            </a:rPr>
            <a:t>Библиотека</a:t>
          </a:r>
        </a:p>
      </dgm:t>
    </dgm:pt>
    <dgm:pt modelId="{33C04002-F69E-499A-B65C-6645681F201D}" type="parTrans" cxnId="{9CCFDB46-A6B9-444D-AE8C-8DC10A23A11F}">
      <dgm:prSet custT="1"/>
      <dgm:spPr/>
      <dgm:t>
        <a:bodyPr/>
        <a:lstStyle/>
        <a:p>
          <a:endParaRPr lang="ru-RU" sz="800" b="1">
            <a:solidFill>
              <a:sysClr val="windowText" lastClr="000000"/>
            </a:solidFill>
          </a:endParaRPr>
        </a:p>
      </dgm:t>
    </dgm:pt>
    <dgm:pt modelId="{177CDB83-5886-4709-BE80-1DB3094EE3AF}" type="sibTrans" cxnId="{9CCFDB46-A6B9-444D-AE8C-8DC10A23A11F}">
      <dgm:prSet/>
      <dgm:spPr/>
      <dgm:t>
        <a:bodyPr/>
        <a:lstStyle/>
        <a:p>
          <a:endParaRPr lang="ru-RU" sz="800" b="1">
            <a:solidFill>
              <a:sysClr val="windowText" lastClr="000000"/>
            </a:solidFill>
          </a:endParaRPr>
        </a:p>
      </dgm:t>
    </dgm:pt>
    <dgm:pt modelId="{2D6D90AC-0E41-455F-9D34-EB5C2B908801}">
      <dgm:prSet custT="1"/>
      <dgm:spPr/>
      <dgm:t>
        <a:bodyPr/>
        <a:lstStyle/>
        <a:p>
          <a:endParaRPr lang="ru-RU" sz="1100" b="1" dirty="0">
            <a:solidFill>
              <a:sysClr val="windowText" lastClr="000000"/>
            </a:solidFill>
          </a:endParaRPr>
        </a:p>
      </dgm:t>
    </dgm:pt>
    <dgm:pt modelId="{0DE93749-3FAC-42B1-9F55-3FAF6FE754E9}" type="parTrans" cxnId="{25E32E7D-C277-4159-94B2-E5A347936CDC}">
      <dgm:prSet custT="1"/>
      <dgm:spPr/>
      <dgm:t>
        <a:bodyPr/>
        <a:lstStyle/>
        <a:p>
          <a:endParaRPr lang="ru-RU" sz="800" b="1">
            <a:solidFill>
              <a:sysClr val="windowText" lastClr="000000"/>
            </a:solidFill>
          </a:endParaRPr>
        </a:p>
      </dgm:t>
    </dgm:pt>
    <dgm:pt modelId="{4E3F257C-1D2E-4993-8C8D-38E902A1748D}" type="sibTrans" cxnId="{25E32E7D-C277-4159-94B2-E5A347936CDC}">
      <dgm:prSet/>
      <dgm:spPr/>
      <dgm:t>
        <a:bodyPr/>
        <a:lstStyle/>
        <a:p>
          <a:endParaRPr lang="ru-RU" sz="800" b="1">
            <a:solidFill>
              <a:sysClr val="windowText" lastClr="000000"/>
            </a:solidFill>
          </a:endParaRPr>
        </a:p>
      </dgm:t>
    </dgm:pt>
    <dgm:pt modelId="{F066BB6B-93B0-4CE6-BD5F-4D5B00828905}">
      <dgm:prSet custT="1"/>
      <dgm:spPr/>
      <dgm:t>
        <a:bodyPr/>
        <a:lstStyle/>
        <a:p>
          <a:r>
            <a:rPr lang="ru-RU" sz="1400" b="1">
              <a:solidFill>
                <a:sysClr val="windowText" lastClr="000000"/>
              </a:solidFill>
            </a:rPr>
            <a:t>Пожарная часть </a:t>
          </a:r>
        </a:p>
      </dgm:t>
    </dgm:pt>
    <dgm:pt modelId="{35F6B268-AFC2-4875-A738-4C284D489A67}" type="parTrans" cxnId="{ED226F5B-ECC2-4FEB-9E29-D5FBE8EF7EB5}">
      <dgm:prSet custT="1"/>
      <dgm:spPr/>
      <dgm:t>
        <a:bodyPr/>
        <a:lstStyle/>
        <a:p>
          <a:endParaRPr lang="ru-RU" sz="800" b="1">
            <a:solidFill>
              <a:sysClr val="windowText" lastClr="000000"/>
            </a:solidFill>
          </a:endParaRPr>
        </a:p>
      </dgm:t>
    </dgm:pt>
    <dgm:pt modelId="{9B16643F-C9CA-4BF8-AF9E-91A85EAA88BF}" type="sibTrans" cxnId="{ED226F5B-ECC2-4FEB-9E29-D5FBE8EF7EB5}">
      <dgm:prSet/>
      <dgm:spPr/>
      <dgm:t>
        <a:bodyPr/>
        <a:lstStyle/>
        <a:p>
          <a:endParaRPr lang="ru-RU" sz="800" b="1">
            <a:solidFill>
              <a:sysClr val="windowText" lastClr="000000"/>
            </a:solidFill>
          </a:endParaRPr>
        </a:p>
      </dgm:t>
    </dgm:pt>
    <dgm:pt modelId="{77DE43E5-F3FE-44C3-8E5D-0A942128E3F0}">
      <dgm:prSet custT="1"/>
      <dgm:spPr/>
      <dgm:t>
        <a:bodyPr/>
        <a:lstStyle/>
        <a:p>
          <a:endParaRPr lang="ru-RU" sz="1400" b="1" dirty="0">
            <a:solidFill>
              <a:sysClr val="windowText" lastClr="000000"/>
            </a:solidFill>
          </a:endParaRPr>
        </a:p>
      </dgm:t>
    </dgm:pt>
    <dgm:pt modelId="{81DE615C-FAE3-4ACC-B512-AB8AF665200E}" type="parTrans" cxnId="{C3B68F99-696F-4639-9CA0-981DDA535F1F}">
      <dgm:prSet custT="1"/>
      <dgm:spPr/>
      <dgm:t>
        <a:bodyPr/>
        <a:lstStyle/>
        <a:p>
          <a:endParaRPr lang="ru-RU" sz="800" b="1">
            <a:solidFill>
              <a:sysClr val="windowText" lastClr="000000"/>
            </a:solidFill>
          </a:endParaRPr>
        </a:p>
      </dgm:t>
    </dgm:pt>
    <dgm:pt modelId="{F60DDEEC-5E0F-49AF-AA6F-68645EED3D29}" type="sibTrans" cxnId="{C3B68F99-696F-4639-9CA0-981DDA535F1F}">
      <dgm:prSet/>
      <dgm:spPr/>
      <dgm:t>
        <a:bodyPr/>
        <a:lstStyle/>
        <a:p>
          <a:endParaRPr lang="ru-RU" sz="800" b="1">
            <a:solidFill>
              <a:sysClr val="windowText" lastClr="000000"/>
            </a:solidFill>
          </a:endParaRPr>
        </a:p>
      </dgm:t>
    </dgm:pt>
    <dgm:pt modelId="{23C75014-E775-4E47-ADA8-E0A03FF84D9A}">
      <dgm:prSet custT="1"/>
      <dgm:spPr/>
      <dgm:t>
        <a:bodyPr/>
        <a:lstStyle/>
        <a:p>
          <a:r>
            <a:rPr lang="ru-RU" sz="1400" b="1">
              <a:solidFill>
                <a:sysClr val="windowText" lastClr="000000"/>
              </a:solidFill>
            </a:rPr>
            <a:t>детские театры, планетарии</a:t>
          </a:r>
        </a:p>
      </dgm:t>
    </dgm:pt>
    <dgm:pt modelId="{23D177FC-A6A0-434F-B788-71FAF819CE74}" type="parTrans" cxnId="{43BE38BE-7A64-4B14-82C9-FF9501C826F1}">
      <dgm:prSet custT="1"/>
      <dgm:spPr/>
      <dgm:t>
        <a:bodyPr/>
        <a:lstStyle/>
        <a:p>
          <a:endParaRPr lang="ru-RU" sz="800" b="1">
            <a:solidFill>
              <a:sysClr val="windowText" lastClr="000000"/>
            </a:solidFill>
          </a:endParaRPr>
        </a:p>
      </dgm:t>
    </dgm:pt>
    <dgm:pt modelId="{49FE0BB2-25F6-457B-B0E5-88E4840A7C75}" type="sibTrans" cxnId="{43BE38BE-7A64-4B14-82C9-FF9501C826F1}">
      <dgm:prSet/>
      <dgm:spPr/>
      <dgm:t>
        <a:bodyPr/>
        <a:lstStyle/>
        <a:p>
          <a:endParaRPr lang="ru-RU" sz="800" b="1">
            <a:solidFill>
              <a:sysClr val="windowText" lastClr="000000"/>
            </a:solidFill>
          </a:endParaRPr>
        </a:p>
      </dgm:t>
    </dgm:pt>
    <dgm:pt modelId="{EAC56B1E-1C51-4113-B070-D9530100E41B}">
      <dgm:prSet custT="1"/>
      <dgm:spPr/>
      <dgm:t>
        <a:bodyPr/>
        <a:lstStyle/>
        <a:p>
          <a:r>
            <a:rPr lang="ru-RU" sz="1200" b="1">
              <a:solidFill>
                <a:sysClr val="windowText" lastClr="000000"/>
              </a:solidFill>
            </a:rPr>
            <a:t>ОГИБДД  ОМВД  России</a:t>
          </a:r>
        </a:p>
      </dgm:t>
    </dgm:pt>
    <dgm:pt modelId="{2F5EF159-A7B3-400C-AD0A-6F48F0D89532}" type="parTrans" cxnId="{D04C983B-8C32-4702-BB59-AD3C86013A6A}">
      <dgm:prSet custT="1"/>
      <dgm:spPr/>
      <dgm:t>
        <a:bodyPr/>
        <a:lstStyle/>
        <a:p>
          <a:endParaRPr lang="ru-RU" sz="800" b="1">
            <a:solidFill>
              <a:sysClr val="windowText" lastClr="000000"/>
            </a:solidFill>
          </a:endParaRPr>
        </a:p>
      </dgm:t>
    </dgm:pt>
    <dgm:pt modelId="{6B3C1D1D-2AA7-4162-96C0-18930A058D50}" type="sibTrans" cxnId="{D04C983B-8C32-4702-BB59-AD3C86013A6A}">
      <dgm:prSet/>
      <dgm:spPr/>
      <dgm:t>
        <a:bodyPr/>
        <a:lstStyle/>
        <a:p>
          <a:endParaRPr lang="ru-RU" sz="800" b="1">
            <a:solidFill>
              <a:sysClr val="windowText" lastClr="000000"/>
            </a:solidFill>
          </a:endParaRPr>
        </a:p>
      </dgm:t>
    </dgm:pt>
    <dgm:pt modelId="{BDA9DAA5-EA31-421E-B516-3F9FCC7CBE1A}">
      <dgm:prSet/>
      <dgm:spPr/>
      <dgm:t>
        <a:bodyPr/>
        <a:lstStyle/>
        <a:p>
          <a:r>
            <a:rPr lang="ru-RU">
              <a:solidFill>
                <a:sysClr val="windowText" lastClr="000000"/>
              </a:solidFill>
            </a:rPr>
            <a:t>СМИ</a:t>
          </a:r>
          <a:r>
            <a:rPr lang="ru-RU"/>
            <a:t> </a:t>
          </a:r>
        </a:p>
      </dgm:t>
    </dgm:pt>
    <dgm:pt modelId="{DD15E7FF-8702-48F5-8EB8-5D9CBD389DD4}" type="parTrans" cxnId="{BD027898-B16D-4D88-9B05-30D5B8E7683D}">
      <dgm:prSet/>
      <dgm:spPr/>
      <dgm:t>
        <a:bodyPr/>
        <a:lstStyle/>
        <a:p>
          <a:endParaRPr lang="ru-RU"/>
        </a:p>
      </dgm:t>
    </dgm:pt>
    <dgm:pt modelId="{38A7FED4-0669-4AAB-8423-129ED30286DB}" type="sibTrans" cxnId="{BD027898-B16D-4D88-9B05-30D5B8E7683D}">
      <dgm:prSet/>
      <dgm:spPr/>
      <dgm:t>
        <a:bodyPr/>
        <a:lstStyle/>
        <a:p>
          <a:endParaRPr lang="ru-RU"/>
        </a:p>
      </dgm:t>
    </dgm:pt>
    <dgm:pt modelId="{9225E747-35C4-497D-A82C-8973A17E85C6}">
      <dgm:prSet custT="1"/>
      <dgm:spPr/>
      <dgm:t>
        <a:bodyPr/>
        <a:lstStyle/>
        <a:p>
          <a:endParaRPr lang="ru-RU" sz="1200" b="1" dirty="0">
            <a:solidFill>
              <a:sysClr val="windowText" lastClr="000000"/>
            </a:solidFill>
          </a:endParaRPr>
        </a:p>
      </dgm:t>
    </dgm:pt>
    <dgm:pt modelId="{BB9111DA-3F5D-4467-B9C2-6E9DA716A439}" type="sibTrans" cxnId="{3F5407E9-9170-4F8E-9CEA-4077D87DA9BE}">
      <dgm:prSet/>
      <dgm:spPr/>
      <dgm:t>
        <a:bodyPr/>
        <a:lstStyle/>
        <a:p>
          <a:endParaRPr lang="ru-RU" sz="800" b="1">
            <a:solidFill>
              <a:sysClr val="windowText" lastClr="000000"/>
            </a:solidFill>
          </a:endParaRPr>
        </a:p>
      </dgm:t>
    </dgm:pt>
    <dgm:pt modelId="{09479E3A-407D-4567-80DE-168F00FFC725}" type="parTrans" cxnId="{3F5407E9-9170-4F8E-9CEA-4077D87DA9BE}">
      <dgm:prSet custT="1"/>
      <dgm:spPr/>
      <dgm:t>
        <a:bodyPr/>
        <a:lstStyle/>
        <a:p>
          <a:endParaRPr lang="ru-RU" sz="800" b="1">
            <a:solidFill>
              <a:sysClr val="windowText" lastClr="000000"/>
            </a:solidFill>
          </a:endParaRPr>
        </a:p>
      </dgm:t>
    </dgm:pt>
    <dgm:pt modelId="{DF3EC555-5ABB-4E7F-9273-8A94BB8A552E}">
      <dgm:prSet phldrT="[Текст]" custT="1"/>
      <dgm:spPr/>
      <dgm:t>
        <a:bodyPr/>
        <a:lstStyle/>
        <a:p>
          <a:r>
            <a:rPr lang="ru-RU" sz="2400" b="1" smtClean="0">
              <a:solidFill>
                <a:sysClr val="windowText" lastClr="000000"/>
              </a:solidFill>
            </a:rPr>
            <a:t>ЦДТ</a:t>
          </a:r>
          <a:r>
            <a:rPr lang="ru-RU" sz="800" b="1" smtClean="0">
              <a:solidFill>
                <a:sysClr val="windowText" lastClr="000000"/>
              </a:solidFill>
            </a:rPr>
            <a:t> </a:t>
          </a:r>
          <a:endParaRPr lang="ru-RU" sz="800" b="1" dirty="0">
            <a:solidFill>
              <a:sysClr val="windowText" lastClr="000000"/>
            </a:solidFill>
          </a:endParaRPr>
        </a:p>
      </dgm:t>
    </dgm:pt>
    <dgm:pt modelId="{1E326810-6F07-4713-B1A0-D8C855BB3A16}" type="sibTrans" cxnId="{396B407E-D4AD-498B-A614-CEC008A20BF2}">
      <dgm:prSet/>
      <dgm:spPr/>
      <dgm:t>
        <a:bodyPr/>
        <a:lstStyle/>
        <a:p>
          <a:endParaRPr lang="ru-RU" sz="800" b="1">
            <a:solidFill>
              <a:sysClr val="windowText" lastClr="000000"/>
            </a:solidFill>
          </a:endParaRPr>
        </a:p>
      </dgm:t>
    </dgm:pt>
    <dgm:pt modelId="{32FDAE5D-84FC-4C59-9DA0-DC699F4317E2}" type="parTrans" cxnId="{396B407E-D4AD-498B-A614-CEC008A20BF2}">
      <dgm:prSet custT="1"/>
      <dgm:spPr/>
      <dgm:t>
        <a:bodyPr/>
        <a:lstStyle/>
        <a:p>
          <a:endParaRPr lang="ru-RU" sz="800" b="1">
            <a:solidFill>
              <a:sysClr val="windowText" lastClr="000000"/>
            </a:solidFill>
          </a:endParaRPr>
        </a:p>
      </dgm:t>
    </dgm:pt>
    <dgm:pt modelId="{1E148F31-2E41-409A-AE5C-B5F858083E78}">
      <dgm:prSet phldrT="[Текст]" custT="1"/>
      <dgm:spPr/>
      <dgm:t>
        <a:bodyPr/>
        <a:lstStyle/>
        <a:p>
          <a:r>
            <a:rPr lang="ru-RU" sz="2400" b="1" dirty="0" smtClean="0">
              <a:solidFill>
                <a:sysClr val="windowText" lastClr="000000"/>
              </a:solidFill>
            </a:rPr>
            <a:t>СЮН</a:t>
          </a:r>
          <a:endParaRPr lang="ru-RU" sz="2400" b="1" dirty="0">
            <a:solidFill>
              <a:sysClr val="windowText" lastClr="000000"/>
            </a:solidFill>
          </a:endParaRPr>
        </a:p>
      </dgm:t>
    </dgm:pt>
    <dgm:pt modelId="{BCF1CCAD-A30A-42D0-90AD-5767B8BEDBD8}" type="sibTrans" cxnId="{A4049E79-3CE0-4585-936D-84163A5C6C2B}">
      <dgm:prSet/>
      <dgm:spPr/>
      <dgm:t>
        <a:bodyPr/>
        <a:lstStyle/>
        <a:p>
          <a:endParaRPr lang="ru-RU" sz="800" b="1">
            <a:solidFill>
              <a:sysClr val="windowText" lastClr="000000"/>
            </a:solidFill>
          </a:endParaRPr>
        </a:p>
      </dgm:t>
    </dgm:pt>
    <dgm:pt modelId="{C26CA176-DD07-4CBF-9BBA-E6FD64B81C24}" type="parTrans" cxnId="{A4049E79-3CE0-4585-936D-84163A5C6C2B}">
      <dgm:prSet custT="1"/>
      <dgm:spPr/>
      <dgm:t>
        <a:bodyPr/>
        <a:lstStyle/>
        <a:p>
          <a:endParaRPr lang="ru-RU" sz="800" b="1">
            <a:solidFill>
              <a:sysClr val="windowText" lastClr="000000"/>
            </a:solidFill>
          </a:endParaRPr>
        </a:p>
      </dgm:t>
    </dgm:pt>
    <dgm:pt modelId="{F93C433E-2790-4163-93C6-3D67EA516199}" type="pres">
      <dgm:prSet presAssocID="{E579A1C7-A5C7-4A4C-84D0-98D78922BB0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D9F83E2-BDE4-4613-80FB-65F31C78FC10}" type="pres">
      <dgm:prSet presAssocID="{B713E604-35F4-46B0-87ED-1B613E095F8E}" presName="centerShape" presStyleLbl="node0" presStyleIdx="0" presStyleCnt="1"/>
      <dgm:spPr/>
      <dgm:t>
        <a:bodyPr/>
        <a:lstStyle/>
        <a:p>
          <a:endParaRPr lang="ru-RU"/>
        </a:p>
      </dgm:t>
    </dgm:pt>
    <dgm:pt modelId="{D0FAF93B-53CB-4846-87F5-85EBCDA89B90}" type="pres">
      <dgm:prSet presAssocID="{BE53FA34-7B3E-4035-BC41-316226C75F06}" presName="Name9" presStyleLbl="parChTrans1D2" presStyleIdx="0" presStyleCnt="13"/>
      <dgm:spPr/>
      <dgm:t>
        <a:bodyPr/>
        <a:lstStyle/>
        <a:p>
          <a:endParaRPr lang="ru-RU"/>
        </a:p>
      </dgm:t>
    </dgm:pt>
    <dgm:pt modelId="{05744662-468B-4588-9996-E7E68CFC9312}" type="pres">
      <dgm:prSet presAssocID="{BE53FA34-7B3E-4035-BC41-316226C75F06}" presName="connTx" presStyleLbl="parChTrans1D2" presStyleIdx="0" presStyleCnt="13"/>
      <dgm:spPr/>
      <dgm:t>
        <a:bodyPr/>
        <a:lstStyle/>
        <a:p>
          <a:endParaRPr lang="ru-RU"/>
        </a:p>
      </dgm:t>
    </dgm:pt>
    <dgm:pt modelId="{1D6CFBE1-AFCA-4B59-8537-008006D4D4A1}" type="pres">
      <dgm:prSet presAssocID="{22B9387A-C209-4591-927E-6F681AE9CE6C}" presName="node" presStyleLbl="node1" presStyleIdx="0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43D3DD-5E01-4E6D-A7D4-F951819F4AFA}" type="pres">
      <dgm:prSet presAssocID="{C26CA176-DD07-4CBF-9BBA-E6FD64B81C24}" presName="Name9" presStyleLbl="parChTrans1D2" presStyleIdx="1" presStyleCnt="13"/>
      <dgm:spPr/>
      <dgm:t>
        <a:bodyPr/>
        <a:lstStyle/>
        <a:p>
          <a:endParaRPr lang="ru-RU"/>
        </a:p>
      </dgm:t>
    </dgm:pt>
    <dgm:pt modelId="{F58801DF-DEDA-43A4-8321-16DA1632ED34}" type="pres">
      <dgm:prSet presAssocID="{C26CA176-DD07-4CBF-9BBA-E6FD64B81C24}" presName="connTx" presStyleLbl="parChTrans1D2" presStyleIdx="1" presStyleCnt="13"/>
      <dgm:spPr/>
      <dgm:t>
        <a:bodyPr/>
        <a:lstStyle/>
        <a:p>
          <a:endParaRPr lang="ru-RU"/>
        </a:p>
      </dgm:t>
    </dgm:pt>
    <dgm:pt modelId="{F87E7366-A830-4A86-86E7-BA18AC936A60}" type="pres">
      <dgm:prSet presAssocID="{1E148F31-2E41-409A-AE5C-B5F858083E78}" presName="node" presStyleLbl="node1" presStyleIdx="1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E9F9B4-6EF4-44F6-A819-7E69359FFD5F}" type="pres">
      <dgm:prSet presAssocID="{32FDAE5D-84FC-4C59-9DA0-DC699F4317E2}" presName="Name9" presStyleLbl="parChTrans1D2" presStyleIdx="2" presStyleCnt="13"/>
      <dgm:spPr/>
      <dgm:t>
        <a:bodyPr/>
        <a:lstStyle/>
        <a:p>
          <a:endParaRPr lang="ru-RU"/>
        </a:p>
      </dgm:t>
    </dgm:pt>
    <dgm:pt modelId="{87C26961-A0A1-48E2-952F-1D269281AD70}" type="pres">
      <dgm:prSet presAssocID="{32FDAE5D-84FC-4C59-9DA0-DC699F4317E2}" presName="connTx" presStyleLbl="parChTrans1D2" presStyleIdx="2" presStyleCnt="13"/>
      <dgm:spPr/>
      <dgm:t>
        <a:bodyPr/>
        <a:lstStyle/>
        <a:p>
          <a:endParaRPr lang="ru-RU"/>
        </a:p>
      </dgm:t>
    </dgm:pt>
    <dgm:pt modelId="{4E70320C-B453-47E8-A24B-1BA2C019973E}" type="pres">
      <dgm:prSet presAssocID="{DF3EC555-5ABB-4E7F-9273-8A94BB8A552E}" presName="node" presStyleLbl="node1" presStyleIdx="2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2BB737-64E3-44BD-B84B-957F18347A0F}" type="pres">
      <dgm:prSet presAssocID="{09479E3A-407D-4567-80DE-168F00FFC725}" presName="Name9" presStyleLbl="parChTrans1D2" presStyleIdx="3" presStyleCnt="13"/>
      <dgm:spPr/>
      <dgm:t>
        <a:bodyPr/>
        <a:lstStyle/>
        <a:p>
          <a:endParaRPr lang="ru-RU"/>
        </a:p>
      </dgm:t>
    </dgm:pt>
    <dgm:pt modelId="{04A99BFB-EAF4-4C2C-86D0-2F31E3DA10A1}" type="pres">
      <dgm:prSet presAssocID="{09479E3A-407D-4567-80DE-168F00FFC725}" presName="connTx" presStyleLbl="parChTrans1D2" presStyleIdx="3" presStyleCnt="13"/>
      <dgm:spPr/>
      <dgm:t>
        <a:bodyPr/>
        <a:lstStyle/>
        <a:p>
          <a:endParaRPr lang="ru-RU"/>
        </a:p>
      </dgm:t>
    </dgm:pt>
    <dgm:pt modelId="{C6CB505C-8704-4CE0-8A60-D99E23FAA26D}" type="pres">
      <dgm:prSet presAssocID="{9225E747-35C4-497D-A82C-8973A17E85C6}" presName="node" presStyleLbl="node1" presStyleIdx="3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FC45D9-3C2C-4FFD-802A-EFD68505EB7E}" type="pres">
      <dgm:prSet presAssocID="{2F5EF159-A7B3-400C-AD0A-6F48F0D89532}" presName="Name9" presStyleLbl="parChTrans1D2" presStyleIdx="4" presStyleCnt="13"/>
      <dgm:spPr/>
      <dgm:t>
        <a:bodyPr/>
        <a:lstStyle/>
        <a:p>
          <a:endParaRPr lang="ru-RU"/>
        </a:p>
      </dgm:t>
    </dgm:pt>
    <dgm:pt modelId="{971F4BDA-FDD1-4B65-9C05-0639A2B3AF0A}" type="pres">
      <dgm:prSet presAssocID="{2F5EF159-A7B3-400C-AD0A-6F48F0D89532}" presName="connTx" presStyleLbl="parChTrans1D2" presStyleIdx="4" presStyleCnt="13"/>
      <dgm:spPr/>
      <dgm:t>
        <a:bodyPr/>
        <a:lstStyle/>
        <a:p>
          <a:endParaRPr lang="ru-RU"/>
        </a:p>
      </dgm:t>
    </dgm:pt>
    <dgm:pt modelId="{B4B17FF8-249D-4C0E-9E42-E55C9ADA771C}" type="pres">
      <dgm:prSet presAssocID="{EAC56B1E-1C51-4113-B070-D9530100E41B}" presName="node" presStyleLbl="node1" presStyleIdx="4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234519-D033-4C66-8390-141C97CBA3CE}" type="pres">
      <dgm:prSet presAssocID="{23D177FC-A6A0-434F-B788-71FAF819CE74}" presName="Name9" presStyleLbl="parChTrans1D2" presStyleIdx="5" presStyleCnt="13"/>
      <dgm:spPr/>
      <dgm:t>
        <a:bodyPr/>
        <a:lstStyle/>
        <a:p>
          <a:endParaRPr lang="ru-RU"/>
        </a:p>
      </dgm:t>
    </dgm:pt>
    <dgm:pt modelId="{B501EFD6-0F75-4010-B126-1180DB43685C}" type="pres">
      <dgm:prSet presAssocID="{23D177FC-A6A0-434F-B788-71FAF819CE74}" presName="connTx" presStyleLbl="parChTrans1D2" presStyleIdx="5" presStyleCnt="13"/>
      <dgm:spPr/>
      <dgm:t>
        <a:bodyPr/>
        <a:lstStyle/>
        <a:p>
          <a:endParaRPr lang="ru-RU"/>
        </a:p>
      </dgm:t>
    </dgm:pt>
    <dgm:pt modelId="{A8F42E54-D4E2-4517-80A2-20BA59525998}" type="pres">
      <dgm:prSet presAssocID="{23C75014-E775-4E47-ADA8-E0A03FF84D9A}" presName="node" presStyleLbl="node1" presStyleIdx="5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BDA55D-78A0-4F90-BACA-612BA10E0F31}" type="pres">
      <dgm:prSet presAssocID="{DD15E7FF-8702-48F5-8EB8-5D9CBD389DD4}" presName="Name9" presStyleLbl="parChTrans1D2" presStyleIdx="6" presStyleCnt="13"/>
      <dgm:spPr/>
      <dgm:t>
        <a:bodyPr/>
        <a:lstStyle/>
        <a:p>
          <a:endParaRPr lang="ru-RU"/>
        </a:p>
      </dgm:t>
    </dgm:pt>
    <dgm:pt modelId="{FC7CE8BE-7EA9-4106-9D43-342AC8B784FA}" type="pres">
      <dgm:prSet presAssocID="{DD15E7FF-8702-48F5-8EB8-5D9CBD389DD4}" presName="connTx" presStyleLbl="parChTrans1D2" presStyleIdx="6" presStyleCnt="13"/>
      <dgm:spPr/>
      <dgm:t>
        <a:bodyPr/>
        <a:lstStyle/>
        <a:p>
          <a:endParaRPr lang="ru-RU"/>
        </a:p>
      </dgm:t>
    </dgm:pt>
    <dgm:pt modelId="{79EFD07F-4955-47BE-8478-820247D16342}" type="pres">
      <dgm:prSet presAssocID="{BDA9DAA5-EA31-421E-B516-3F9FCC7CBE1A}" presName="node" presStyleLbl="node1" presStyleIdx="6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C65777-3519-4F14-9E3D-810BE16B9DF8}" type="pres">
      <dgm:prSet presAssocID="{35F6B268-AFC2-4875-A738-4C284D489A67}" presName="Name9" presStyleLbl="parChTrans1D2" presStyleIdx="7" presStyleCnt="13"/>
      <dgm:spPr/>
      <dgm:t>
        <a:bodyPr/>
        <a:lstStyle/>
        <a:p>
          <a:endParaRPr lang="ru-RU"/>
        </a:p>
      </dgm:t>
    </dgm:pt>
    <dgm:pt modelId="{92FAF7A7-AFB5-49CE-AB80-BC43746A68B2}" type="pres">
      <dgm:prSet presAssocID="{35F6B268-AFC2-4875-A738-4C284D489A67}" presName="connTx" presStyleLbl="parChTrans1D2" presStyleIdx="7" presStyleCnt="13"/>
      <dgm:spPr/>
      <dgm:t>
        <a:bodyPr/>
        <a:lstStyle/>
        <a:p>
          <a:endParaRPr lang="ru-RU"/>
        </a:p>
      </dgm:t>
    </dgm:pt>
    <dgm:pt modelId="{4250B6F0-E18B-4B68-B0CC-715F380771B2}" type="pres">
      <dgm:prSet presAssocID="{F066BB6B-93B0-4CE6-BD5F-4D5B00828905}" presName="node" presStyleLbl="node1" presStyleIdx="7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DB2C74-3C5C-41F6-85E4-75B15A63EBC9}" type="pres">
      <dgm:prSet presAssocID="{81DE615C-FAE3-4ACC-B512-AB8AF665200E}" presName="Name9" presStyleLbl="parChTrans1D2" presStyleIdx="8" presStyleCnt="13"/>
      <dgm:spPr/>
      <dgm:t>
        <a:bodyPr/>
        <a:lstStyle/>
        <a:p>
          <a:endParaRPr lang="ru-RU"/>
        </a:p>
      </dgm:t>
    </dgm:pt>
    <dgm:pt modelId="{C7CA9255-4BA2-4F4F-8DCF-46AA4B4C0CC8}" type="pres">
      <dgm:prSet presAssocID="{81DE615C-FAE3-4ACC-B512-AB8AF665200E}" presName="connTx" presStyleLbl="parChTrans1D2" presStyleIdx="8" presStyleCnt="13"/>
      <dgm:spPr/>
      <dgm:t>
        <a:bodyPr/>
        <a:lstStyle/>
        <a:p>
          <a:endParaRPr lang="ru-RU"/>
        </a:p>
      </dgm:t>
    </dgm:pt>
    <dgm:pt modelId="{3A3ACFF3-6FBA-4E19-8746-4944CD674DA7}" type="pres">
      <dgm:prSet presAssocID="{77DE43E5-F3FE-44C3-8E5D-0A942128E3F0}" presName="node" presStyleLbl="node1" presStyleIdx="8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625DAD-5C25-47BE-8FF9-3A248A1E1802}" type="pres">
      <dgm:prSet presAssocID="{0DE93749-3FAC-42B1-9F55-3FAF6FE754E9}" presName="Name9" presStyleLbl="parChTrans1D2" presStyleIdx="9" presStyleCnt="13"/>
      <dgm:spPr/>
      <dgm:t>
        <a:bodyPr/>
        <a:lstStyle/>
        <a:p>
          <a:endParaRPr lang="ru-RU"/>
        </a:p>
      </dgm:t>
    </dgm:pt>
    <dgm:pt modelId="{F5B04046-D323-4EF3-A4F2-E4D1E0AC43BB}" type="pres">
      <dgm:prSet presAssocID="{0DE93749-3FAC-42B1-9F55-3FAF6FE754E9}" presName="connTx" presStyleLbl="parChTrans1D2" presStyleIdx="9" presStyleCnt="13"/>
      <dgm:spPr/>
      <dgm:t>
        <a:bodyPr/>
        <a:lstStyle/>
        <a:p>
          <a:endParaRPr lang="ru-RU"/>
        </a:p>
      </dgm:t>
    </dgm:pt>
    <dgm:pt modelId="{11EAE2F3-9E96-442A-B7B7-530C6FB91FF4}" type="pres">
      <dgm:prSet presAssocID="{2D6D90AC-0E41-455F-9D34-EB5C2B908801}" presName="node" presStyleLbl="node1" presStyleIdx="9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1D6E58-0375-4766-BB7F-EC111B36A01C}" type="pres">
      <dgm:prSet presAssocID="{33C04002-F69E-499A-B65C-6645681F201D}" presName="Name9" presStyleLbl="parChTrans1D2" presStyleIdx="10" presStyleCnt="13"/>
      <dgm:spPr/>
      <dgm:t>
        <a:bodyPr/>
        <a:lstStyle/>
        <a:p>
          <a:endParaRPr lang="ru-RU"/>
        </a:p>
      </dgm:t>
    </dgm:pt>
    <dgm:pt modelId="{F7DA1906-EBFA-4EB4-9978-8A7D90BD2178}" type="pres">
      <dgm:prSet presAssocID="{33C04002-F69E-499A-B65C-6645681F201D}" presName="connTx" presStyleLbl="parChTrans1D2" presStyleIdx="10" presStyleCnt="13"/>
      <dgm:spPr/>
      <dgm:t>
        <a:bodyPr/>
        <a:lstStyle/>
        <a:p>
          <a:endParaRPr lang="ru-RU"/>
        </a:p>
      </dgm:t>
    </dgm:pt>
    <dgm:pt modelId="{1C65B549-5A4B-4A9C-86E9-DB661A3E6EF5}" type="pres">
      <dgm:prSet presAssocID="{D76CBA95-2B32-40F3-8625-6AB5B80AE8F1}" presName="node" presStyleLbl="node1" presStyleIdx="10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4CC34C-9B14-4404-A22F-AE5D5C901702}" type="pres">
      <dgm:prSet presAssocID="{84274A82-5A26-4862-A14D-30ACD34F4EC3}" presName="Name9" presStyleLbl="parChTrans1D2" presStyleIdx="11" presStyleCnt="13"/>
      <dgm:spPr/>
      <dgm:t>
        <a:bodyPr/>
        <a:lstStyle/>
        <a:p>
          <a:endParaRPr lang="ru-RU"/>
        </a:p>
      </dgm:t>
    </dgm:pt>
    <dgm:pt modelId="{2DC4A9F8-0F53-42B2-9C25-443B78127F5D}" type="pres">
      <dgm:prSet presAssocID="{84274A82-5A26-4862-A14D-30ACD34F4EC3}" presName="connTx" presStyleLbl="parChTrans1D2" presStyleIdx="11" presStyleCnt="13"/>
      <dgm:spPr/>
      <dgm:t>
        <a:bodyPr/>
        <a:lstStyle/>
        <a:p>
          <a:endParaRPr lang="ru-RU"/>
        </a:p>
      </dgm:t>
    </dgm:pt>
    <dgm:pt modelId="{1BBAF5DB-C902-45A2-8F52-CF2A84127272}" type="pres">
      <dgm:prSet presAssocID="{E6AFF02B-B5E4-4C1D-8D83-6F3632B9C46D}" presName="node" presStyleLbl="node1" presStyleIdx="11" presStyleCnt="13" custRadScaleRad="100502" custRadScaleInc="-5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C5D082-11FE-4750-902D-4F3EA1C79560}" type="pres">
      <dgm:prSet presAssocID="{6209235C-F464-4669-99D0-10CE1C7AB4CA}" presName="Name9" presStyleLbl="parChTrans1D2" presStyleIdx="12" presStyleCnt="13"/>
      <dgm:spPr/>
      <dgm:t>
        <a:bodyPr/>
        <a:lstStyle/>
        <a:p>
          <a:endParaRPr lang="ru-RU"/>
        </a:p>
      </dgm:t>
    </dgm:pt>
    <dgm:pt modelId="{DFEC20FA-5750-4517-A47B-21BE589EBC06}" type="pres">
      <dgm:prSet presAssocID="{6209235C-F464-4669-99D0-10CE1C7AB4CA}" presName="connTx" presStyleLbl="parChTrans1D2" presStyleIdx="12" presStyleCnt="13"/>
      <dgm:spPr/>
      <dgm:t>
        <a:bodyPr/>
        <a:lstStyle/>
        <a:p>
          <a:endParaRPr lang="ru-RU"/>
        </a:p>
      </dgm:t>
    </dgm:pt>
    <dgm:pt modelId="{229D34BC-6C4D-45D5-90E4-AA61ED6AAC91}" type="pres">
      <dgm:prSet presAssocID="{2C14AEA6-EC5D-4EAA-AA81-75C11C939969}" presName="node" presStyleLbl="node1" presStyleIdx="12" presStyleCnt="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115311B-FCE4-4D96-9713-FC86EE3262CE}" type="presOf" srcId="{BDA9DAA5-EA31-421E-B516-3F9FCC7CBE1A}" destId="{79EFD07F-4955-47BE-8478-820247D16342}" srcOrd="0" destOrd="0" presId="urn:microsoft.com/office/officeart/2005/8/layout/radial1"/>
    <dgm:cxn modelId="{32BE6148-B734-4A2C-B815-A8BFF7445422}" type="presOf" srcId="{77DE43E5-F3FE-44C3-8E5D-0A942128E3F0}" destId="{3A3ACFF3-6FBA-4E19-8746-4944CD674DA7}" srcOrd="0" destOrd="0" presId="urn:microsoft.com/office/officeart/2005/8/layout/radial1"/>
    <dgm:cxn modelId="{A4049E79-3CE0-4585-936D-84163A5C6C2B}" srcId="{B713E604-35F4-46B0-87ED-1B613E095F8E}" destId="{1E148F31-2E41-409A-AE5C-B5F858083E78}" srcOrd="1" destOrd="0" parTransId="{C26CA176-DD07-4CBF-9BBA-E6FD64B81C24}" sibTransId="{BCF1CCAD-A30A-42D0-90AD-5767B8BEDBD8}"/>
    <dgm:cxn modelId="{D0270C32-2998-4856-A8B7-1A5F1E7FF3B1}" type="presOf" srcId="{81DE615C-FAE3-4ACC-B512-AB8AF665200E}" destId="{C7CA9255-4BA2-4F4F-8DCF-46AA4B4C0CC8}" srcOrd="1" destOrd="0" presId="urn:microsoft.com/office/officeart/2005/8/layout/radial1"/>
    <dgm:cxn modelId="{F45803E8-22AE-4811-BD2C-0EF3373B5C0C}" type="presOf" srcId="{F066BB6B-93B0-4CE6-BD5F-4D5B00828905}" destId="{4250B6F0-E18B-4B68-B0CC-715F380771B2}" srcOrd="0" destOrd="0" presId="urn:microsoft.com/office/officeart/2005/8/layout/radial1"/>
    <dgm:cxn modelId="{396B407E-D4AD-498B-A614-CEC008A20BF2}" srcId="{B713E604-35F4-46B0-87ED-1B613E095F8E}" destId="{DF3EC555-5ABB-4E7F-9273-8A94BB8A552E}" srcOrd="2" destOrd="0" parTransId="{32FDAE5D-84FC-4C59-9DA0-DC699F4317E2}" sibTransId="{1E326810-6F07-4713-B1A0-D8C855BB3A16}"/>
    <dgm:cxn modelId="{28E2D1A1-6004-4AB8-8027-5145B3FAD778}" type="presOf" srcId="{22B9387A-C209-4591-927E-6F681AE9CE6C}" destId="{1D6CFBE1-AFCA-4B59-8537-008006D4D4A1}" srcOrd="0" destOrd="0" presId="urn:microsoft.com/office/officeart/2005/8/layout/radial1"/>
    <dgm:cxn modelId="{5ED1748B-E5DE-47CB-AD8B-BA95BE77BCD1}" srcId="{B713E604-35F4-46B0-87ED-1B613E095F8E}" destId="{22B9387A-C209-4591-927E-6F681AE9CE6C}" srcOrd="0" destOrd="0" parTransId="{BE53FA34-7B3E-4035-BC41-316226C75F06}" sibTransId="{3CC2B884-CCF8-42DA-82C2-FBD72958785F}"/>
    <dgm:cxn modelId="{25E32E7D-C277-4159-94B2-E5A347936CDC}" srcId="{B713E604-35F4-46B0-87ED-1B613E095F8E}" destId="{2D6D90AC-0E41-455F-9D34-EB5C2B908801}" srcOrd="9" destOrd="0" parTransId="{0DE93749-3FAC-42B1-9F55-3FAF6FE754E9}" sibTransId="{4E3F257C-1D2E-4993-8C8D-38E902A1748D}"/>
    <dgm:cxn modelId="{A5402306-0624-4AEC-BA7D-E7D300E32AF6}" type="presOf" srcId="{35F6B268-AFC2-4875-A738-4C284D489A67}" destId="{92FAF7A7-AFB5-49CE-AB80-BC43746A68B2}" srcOrd="1" destOrd="0" presId="urn:microsoft.com/office/officeart/2005/8/layout/radial1"/>
    <dgm:cxn modelId="{CEF39E2C-CE8F-48D8-8D5D-2FCBE12DE3B2}" type="presOf" srcId="{84274A82-5A26-4862-A14D-30ACD34F4EC3}" destId="{4A4CC34C-9B14-4404-A22F-AE5D5C901702}" srcOrd="0" destOrd="0" presId="urn:microsoft.com/office/officeart/2005/8/layout/radial1"/>
    <dgm:cxn modelId="{BD027898-B16D-4D88-9B05-30D5B8E7683D}" srcId="{B713E604-35F4-46B0-87ED-1B613E095F8E}" destId="{BDA9DAA5-EA31-421E-B516-3F9FCC7CBE1A}" srcOrd="6" destOrd="0" parTransId="{DD15E7FF-8702-48F5-8EB8-5D9CBD389DD4}" sibTransId="{38A7FED4-0669-4AAB-8423-129ED30286DB}"/>
    <dgm:cxn modelId="{D04C983B-8C32-4702-BB59-AD3C86013A6A}" srcId="{B713E604-35F4-46B0-87ED-1B613E095F8E}" destId="{EAC56B1E-1C51-4113-B070-D9530100E41B}" srcOrd="4" destOrd="0" parTransId="{2F5EF159-A7B3-400C-AD0A-6F48F0D89532}" sibTransId="{6B3C1D1D-2AA7-4162-96C0-18930A058D50}"/>
    <dgm:cxn modelId="{C61BCD09-6FA1-4B0C-AD8F-68FB4BAD8F6B}" type="presOf" srcId="{DD15E7FF-8702-48F5-8EB8-5D9CBD389DD4}" destId="{BBBDA55D-78A0-4F90-BACA-612BA10E0F31}" srcOrd="0" destOrd="0" presId="urn:microsoft.com/office/officeart/2005/8/layout/radial1"/>
    <dgm:cxn modelId="{334742AB-0341-4067-836C-FDC5BCB145AC}" type="presOf" srcId="{BE53FA34-7B3E-4035-BC41-316226C75F06}" destId="{D0FAF93B-53CB-4846-87F5-85EBCDA89B90}" srcOrd="0" destOrd="0" presId="urn:microsoft.com/office/officeart/2005/8/layout/radial1"/>
    <dgm:cxn modelId="{8BDE07DD-99F7-4273-9312-D700EACA2A49}" type="presOf" srcId="{35F6B268-AFC2-4875-A738-4C284D489A67}" destId="{DEC65777-3519-4F14-9E3D-810BE16B9DF8}" srcOrd="0" destOrd="0" presId="urn:microsoft.com/office/officeart/2005/8/layout/radial1"/>
    <dgm:cxn modelId="{4E9D0FD5-DDAA-44B8-ADF9-EBFF8A0E5928}" type="presOf" srcId="{E579A1C7-A5C7-4A4C-84D0-98D78922BB08}" destId="{F93C433E-2790-4163-93C6-3D67EA516199}" srcOrd="0" destOrd="0" presId="urn:microsoft.com/office/officeart/2005/8/layout/radial1"/>
    <dgm:cxn modelId="{0D81767B-0507-465A-8345-5EBE8E91759B}" type="presOf" srcId="{1E148F31-2E41-409A-AE5C-B5F858083E78}" destId="{F87E7366-A830-4A86-86E7-BA18AC936A60}" srcOrd="0" destOrd="0" presId="urn:microsoft.com/office/officeart/2005/8/layout/radial1"/>
    <dgm:cxn modelId="{3209E09A-3BF2-4A3F-9378-956E66CCF679}" type="presOf" srcId="{09479E3A-407D-4567-80DE-168F00FFC725}" destId="{AF2BB737-64E3-44BD-B84B-957F18347A0F}" srcOrd="0" destOrd="0" presId="urn:microsoft.com/office/officeart/2005/8/layout/radial1"/>
    <dgm:cxn modelId="{CCE8BA74-D58F-4233-B1FB-D62304EDC55A}" type="presOf" srcId="{C26CA176-DD07-4CBF-9BBA-E6FD64B81C24}" destId="{F58801DF-DEDA-43A4-8321-16DA1632ED34}" srcOrd="1" destOrd="0" presId="urn:microsoft.com/office/officeart/2005/8/layout/radial1"/>
    <dgm:cxn modelId="{8C2E695F-DA75-4710-A590-7FBAE1E4F85D}" type="presOf" srcId="{32FDAE5D-84FC-4C59-9DA0-DC699F4317E2}" destId="{87C26961-A0A1-48E2-952F-1D269281AD70}" srcOrd="1" destOrd="0" presId="urn:microsoft.com/office/officeart/2005/8/layout/radial1"/>
    <dgm:cxn modelId="{B4D9322E-24E2-4994-B083-E23AAC324931}" type="presOf" srcId="{0DE93749-3FAC-42B1-9F55-3FAF6FE754E9}" destId="{F5B04046-D323-4EF3-A4F2-E4D1E0AC43BB}" srcOrd="1" destOrd="0" presId="urn:microsoft.com/office/officeart/2005/8/layout/radial1"/>
    <dgm:cxn modelId="{43BE38BE-7A64-4B14-82C9-FF9501C826F1}" srcId="{B713E604-35F4-46B0-87ED-1B613E095F8E}" destId="{23C75014-E775-4E47-ADA8-E0A03FF84D9A}" srcOrd="5" destOrd="0" parTransId="{23D177FC-A6A0-434F-B788-71FAF819CE74}" sibTransId="{49FE0BB2-25F6-457B-B0E5-88E4840A7C75}"/>
    <dgm:cxn modelId="{12F6B22B-A213-4EEC-A6ED-D8102614F658}" type="presOf" srcId="{9225E747-35C4-497D-A82C-8973A17E85C6}" destId="{C6CB505C-8704-4CE0-8A60-D99E23FAA26D}" srcOrd="0" destOrd="0" presId="urn:microsoft.com/office/officeart/2005/8/layout/radial1"/>
    <dgm:cxn modelId="{ED226F5B-ECC2-4FEB-9E29-D5FBE8EF7EB5}" srcId="{B713E604-35F4-46B0-87ED-1B613E095F8E}" destId="{F066BB6B-93B0-4CE6-BD5F-4D5B00828905}" srcOrd="7" destOrd="0" parTransId="{35F6B268-AFC2-4875-A738-4C284D489A67}" sibTransId="{9B16643F-C9CA-4BF8-AF9E-91A85EAA88BF}"/>
    <dgm:cxn modelId="{D8E4D3D5-8C53-4C0E-958A-8E5339C02BA4}" type="presOf" srcId="{2D6D90AC-0E41-455F-9D34-EB5C2B908801}" destId="{11EAE2F3-9E96-442A-B7B7-530C6FB91FF4}" srcOrd="0" destOrd="0" presId="urn:microsoft.com/office/officeart/2005/8/layout/radial1"/>
    <dgm:cxn modelId="{DEC113E9-5DFE-4E4A-B24A-C5C4E01D9B2F}" type="presOf" srcId="{EAC56B1E-1C51-4113-B070-D9530100E41B}" destId="{B4B17FF8-249D-4C0E-9E42-E55C9ADA771C}" srcOrd="0" destOrd="0" presId="urn:microsoft.com/office/officeart/2005/8/layout/radial1"/>
    <dgm:cxn modelId="{6D0345A5-CEC0-4DA5-BCEC-243BAAB5763D}" type="presOf" srcId="{2F5EF159-A7B3-400C-AD0A-6F48F0D89532}" destId="{971F4BDA-FDD1-4B65-9C05-0639A2B3AF0A}" srcOrd="1" destOrd="0" presId="urn:microsoft.com/office/officeart/2005/8/layout/radial1"/>
    <dgm:cxn modelId="{571F73B1-DFC2-43CB-A3E7-C625FD6AA52A}" type="presOf" srcId="{2F5EF159-A7B3-400C-AD0A-6F48F0D89532}" destId="{93FC45D9-3C2C-4FFD-802A-EFD68505EB7E}" srcOrd="0" destOrd="0" presId="urn:microsoft.com/office/officeart/2005/8/layout/radial1"/>
    <dgm:cxn modelId="{E63FDE2B-D95E-494C-B977-33417AC7603A}" srcId="{E579A1C7-A5C7-4A4C-84D0-98D78922BB08}" destId="{B713E604-35F4-46B0-87ED-1B613E095F8E}" srcOrd="0" destOrd="0" parTransId="{38165BAB-682A-4601-BF59-1DA90C8626B5}" sibTransId="{7DA297C0-8A7B-48CB-9CEA-28253A681ED2}"/>
    <dgm:cxn modelId="{FEA1DFD7-A5BA-4997-B721-9E189FA38C34}" type="presOf" srcId="{E6AFF02B-B5E4-4C1D-8D83-6F3632B9C46D}" destId="{1BBAF5DB-C902-45A2-8F52-CF2A84127272}" srcOrd="0" destOrd="0" presId="urn:microsoft.com/office/officeart/2005/8/layout/radial1"/>
    <dgm:cxn modelId="{8B93461D-83D2-4263-A4A1-2A954D020D37}" type="presOf" srcId="{0DE93749-3FAC-42B1-9F55-3FAF6FE754E9}" destId="{D0625DAD-5C25-47BE-8FF9-3A248A1E1802}" srcOrd="0" destOrd="0" presId="urn:microsoft.com/office/officeart/2005/8/layout/radial1"/>
    <dgm:cxn modelId="{1F0D8B12-52A7-4C14-8519-A3A63CEFE361}" type="presOf" srcId="{81DE615C-FAE3-4ACC-B512-AB8AF665200E}" destId="{43DB2C74-3C5C-41F6-85E4-75B15A63EBC9}" srcOrd="0" destOrd="0" presId="urn:microsoft.com/office/officeart/2005/8/layout/radial1"/>
    <dgm:cxn modelId="{67738012-1E64-4811-BB89-DD1EF6BB72AD}" type="presOf" srcId="{BE53FA34-7B3E-4035-BC41-316226C75F06}" destId="{05744662-468B-4588-9996-E7E68CFC9312}" srcOrd="1" destOrd="0" presId="urn:microsoft.com/office/officeart/2005/8/layout/radial1"/>
    <dgm:cxn modelId="{C8B4A9DF-8071-4813-869A-8EE96242A644}" type="presOf" srcId="{B713E604-35F4-46B0-87ED-1B613E095F8E}" destId="{5D9F83E2-BDE4-4613-80FB-65F31C78FC10}" srcOrd="0" destOrd="0" presId="urn:microsoft.com/office/officeart/2005/8/layout/radial1"/>
    <dgm:cxn modelId="{4007B2F6-DB48-4799-8165-B248829DA19E}" type="presOf" srcId="{09479E3A-407D-4567-80DE-168F00FFC725}" destId="{04A99BFB-EAF4-4C2C-86D0-2F31E3DA10A1}" srcOrd="1" destOrd="0" presId="urn:microsoft.com/office/officeart/2005/8/layout/radial1"/>
    <dgm:cxn modelId="{64E88DC2-5A32-430D-BD99-93DA13AE553A}" type="presOf" srcId="{2C14AEA6-EC5D-4EAA-AA81-75C11C939969}" destId="{229D34BC-6C4D-45D5-90E4-AA61ED6AAC91}" srcOrd="0" destOrd="0" presId="urn:microsoft.com/office/officeart/2005/8/layout/radial1"/>
    <dgm:cxn modelId="{52935A2B-93E7-4788-B7E9-5C33974C1838}" type="presOf" srcId="{84274A82-5A26-4862-A14D-30ACD34F4EC3}" destId="{2DC4A9F8-0F53-42B2-9C25-443B78127F5D}" srcOrd="1" destOrd="0" presId="urn:microsoft.com/office/officeart/2005/8/layout/radial1"/>
    <dgm:cxn modelId="{1B5E05AC-ACA3-46F3-B347-66BED9F3108E}" type="presOf" srcId="{33C04002-F69E-499A-B65C-6645681F201D}" destId="{EC1D6E58-0375-4766-BB7F-EC111B36A01C}" srcOrd="0" destOrd="0" presId="urn:microsoft.com/office/officeart/2005/8/layout/radial1"/>
    <dgm:cxn modelId="{9CCFDB46-A6B9-444D-AE8C-8DC10A23A11F}" srcId="{B713E604-35F4-46B0-87ED-1B613E095F8E}" destId="{D76CBA95-2B32-40F3-8625-6AB5B80AE8F1}" srcOrd="10" destOrd="0" parTransId="{33C04002-F69E-499A-B65C-6645681F201D}" sibTransId="{177CDB83-5886-4709-BE80-1DB3094EE3AF}"/>
    <dgm:cxn modelId="{50D32F74-48BD-44F8-8A12-25B27D0FC360}" type="presOf" srcId="{6209235C-F464-4669-99D0-10CE1C7AB4CA}" destId="{DFEC20FA-5750-4517-A47B-21BE589EBC06}" srcOrd="1" destOrd="0" presId="urn:microsoft.com/office/officeart/2005/8/layout/radial1"/>
    <dgm:cxn modelId="{F1E544AE-B406-4841-82EF-3CE7FF6A0CFF}" type="presOf" srcId="{23C75014-E775-4E47-ADA8-E0A03FF84D9A}" destId="{A8F42E54-D4E2-4517-80A2-20BA59525998}" srcOrd="0" destOrd="0" presId="urn:microsoft.com/office/officeart/2005/8/layout/radial1"/>
    <dgm:cxn modelId="{198029E3-E1E9-4453-92B8-6F9D0248FDD1}" type="presOf" srcId="{23D177FC-A6A0-434F-B788-71FAF819CE74}" destId="{B501EFD6-0F75-4010-B126-1180DB43685C}" srcOrd="1" destOrd="0" presId="urn:microsoft.com/office/officeart/2005/8/layout/radial1"/>
    <dgm:cxn modelId="{482AF81B-D1C2-4202-B1A3-3696831CB54B}" srcId="{B713E604-35F4-46B0-87ED-1B613E095F8E}" destId="{2C14AEA6-EC5D-4EAA-AA81-75C11C939969}" srcOrd="12" destOrd="0" parTransId="{6209235C-F464-4669-99D0-10CE1C7AB4CA}" sibTransId="{3C9129C6-264B-4FB2-AF57-0C4921E8F0DD}"/>
    <dgm:cxn modelId="{00677B6D-13DE-425B-8D7E-6C427D2DC618}" type="presOf" srcId="{33C04002-F69E-499A-B65C-6645681F201D}" destId="{F7DA1906-EBFA-4EB4-9978-8A7D90BD2178}" srcOrd="1" destOrd="0" presId="urn:microsoft.com/office/officeart/2005/8/layout/radial1"/>
    <dgm:cxn modelId="{2F717AD0-90C1-44E6-9310-46908BD372A0}" srcId="{B713E604-35F4-46B0-87ED-1B613E095F8E}" destId="{E6AFF02B-B5E4-4C1D-8D83-6F3632B9C46D}" srcOrd="11" destOrd="0" parTransId="{84274A82-5A26-4862-A14D-30ACD34F4EC3}" sibTransId="{48013CD4-35D3-48F5-AB51-C83DB14BFD88}"/>
    <dgm:cxn modelId="{3F5407E9-9170-4F8E-9CEA-4077D87DA9BE}" srcId="{B713E604-35F4-46B0-87ED-1B613E095F8E}" destId="{9225E747-35C4-497D-A82C-8973A17E85C6}" srcOrd="3" destOrd="0" parTransId="{09479E3A-407D-4567-80DE-168F00FFC725}" sibTransId="{BB9111DA-3F5D-4467-B9C2-6E9DA716A439}"/>
    <dgm:cxn modelId="{B6CF2A27-D91D-4A59-A1D4-488BFA205B4A}" type="presOf" srcId="{23D177FC-A6A0-434F-B788-71FAF819CE74}" destId="{92234519-D033-4C66-8390-141C97CBA3CE}" srcOrd="0" destOrd="0" presId="urn:microsoft.com/office/officeart/2005/8/layout/radial1"/>
    <dgm:cxn modelId="{49396F7F-E7F2-430F-88DA-A839790380CD}" type="presOf" srcId="{C26CA176-DD07-4CBF-9BBA-E6FD64B81C24}" destId="{2543D3DD-5E01-4E6D-A7D4-F951819F4AFA}" srcOrd="0" destOrd="0" presId="urn:microsoft.com/office/officeart/2005/8/layout/radial1"/>
    <dgm:cxn modelId="{9A302272-24FC-49E7-BDE1-6A3ACD7E49E5}" type="presOf" srcId="{32FDAE5D-84FC-4C59-9DA0-DC699F4317E2}" destId="{46E9F9B4-6EF4-44F6-A819-7E69359FFD5F}" srcOrd="0" destOrd="0" presId="urn:microsoft.com/office/officeart/2005/8/layout/radial1"/>
    <dgm:cxn modelId="{C3B68F99-696F-4639-9CA0-981DDA535F1F}" srcId="{B713E604-35F4-46B0-87ED-1B613E095F8E}" destId="{77DE43E5-F3FE-44C3-8E5D-0A942128E3F0}" srcOrd="8" destOrd="0" parTransId="{81DE615C-FAE3-4ACC-B512-AB8AF665200E}" sibTransId="{F60DDEEC-5E0F-49AF-AA6F-68645EED3D29}"/>
    <dgm:cxn modelId="{96BCA3BC-9E95-4816-981D-80BE78F771CA}" type="presOf" srcId="{D76CBA95-2B32-40F3-8625-6AB5B80AE8F1}" destId="{1C65B549-5A4B-4A9C-86E9-DB661A3E6EF5}" srcOrd="0" destOrd="0" presId="urn:microsoft.com/office/officeart/2005/8/layout/radial1"/>
    <dgm:cxn modelId="{4CE4CE5F-49BD-420E-9009-C2AE023EF16C}" type="presOf" srcId="{DF3EC555-5ABB-4E7F-9273-8A94BB8A552E}" destId="{4E70320C-B453-47E8-A24B-1BA2C019973E}" srcOrd="0" destOrd="0" presId="urn:microsoft.com/office/officeart/2005/8/layout/radial1"/>
    <dgm:cxn modelId="{ED0E789F-FC7D-4923-A38A-CCE917A7A5B4}" type="presOf" srcId="{DD15E7FF-8702-48F5-8EB8-5D9CBD389DD4}" destId="{FC7CE8BE-7EA9-4106-9D43-342AC8B784FA}" srcOrd="1" destOrd="0" presId="urn:microsoft.com/office/officeart/2005/8/layout/radial1"/>
    <dgm:cxn modelId="{14D0639F-C68F-4016-B08B-E6C62C694303}" type="presOf" srcId="{6209235C-F464-4669-99D0-10CE1C7AB4CA}" destId="{5FC5D082-11FE-4750-902D-4F3EA1C79560}" srcOrd="0" destOrd="0" presId="urn:microsoft.com/office/officeart/2005/8/layout/radial1"/>
    <dgm:cxn modelId="{9A297AE1-3DCF-4FA9-ACDD-DB68F84FE89A}" type="presParOf" srcId="{F93C433E-2790-4163-93C6-3D67EA516199}" destId="{5D9F83E2-BDE4-4613-80FB-65F31C78FC10}" srcOrd="0" destOrd="0" presId="urn:microsoft.com/office/officeart/2005/8/layout/radial1"/>
    <dgm:cxn modelId="{79EA86F9-39D5-4E73-8BBE-D728908AFB5F}" type="presParOf" srcId="{F93C433E-2790-4163-93C6-3D67EA516199}" destId="{D0FAF93B-53CB-4846-87F5-85EBCDA89B90}" srcOrd="1" destOrd="0" presId="urn:microsoft.com/office/officeart/2005/8/layout/radial1"/>
    <dgm:cxn modelId="{F29AA9EA-D55B-407D-AC8E-D1BB1F497280}" type="presParOf" srcId="{D0FAF93B-53CB-4846-87F5-85EBCDA89B90}" destId="{05744662-468B-4588-9996-E7E68CFC9312}" srcOrd="0" destOrd="0" presId="urn:microsoft.com/office/officeart/2005/8/layout/radial1"/>
    <dgm:cxn modelId="{20E85A62-8D2E-43B6-9086-19AC116ED0E4}" type="presParOf" srcId="{F93C433E-2790-4163-93C6-3D67EA516199}" destId="{1D6CFBE1-AFCA-4B59-8537-008006D4D4A1}" srcOrd="2" destOrd="0" presId="urn:microsoft.com/office/officeart/2005/8/layout/radial1"/>
    <dgm:cxn modelId="{7F2BA154-274E-46BA-90E2-AB3D400D9F00}" type="presParOf" srcId="{F93C433E-2790-4163-93C6-3D67EA516199}" destId="{2543D3DD-5E01-4E6D-A7D4-F951819F4AFA}" srcOrd="3" destOrd="0" presId="urn:microsoft.com/office/officeart/2005/8/layout/radial1"/>
    <dgm:cxn modelId="{2C2A2762-48DA-4BC7-883B-8B10373AC973}" type="presParOf" srcId="{2543D3DD-5E01-4E6D-A7D4-F951819F4AFA}" destId="{F58801DF-DEDA-43A4-8321-16DA1632ED34}" srcOrd="0" destOrd="0" presId="urn:microsoft.com/office/officeart/2005/8/layout/radial1"/>
    <dgm:cxn modelId="{396A70AD-0E75-4615-9A9F-0D7E55BACA1B}" type="presParOf" srcId="{F93C433E-2790-4163-93C6-3D67EA516199}" destId="{F87E7366-A830-4A86-86E7-BA18AC936A60}" srcOrd="4" destOrd="0" presId="urn:microsoft.com/office/officeart/2005/8/layout/radial1"/>
    <dgm:cxn modelId="{9313309D-0804-4A7D-BF4E-069295F495B9}" type="presParOf" srcId="{F93C433E-2790-4163-93C6-3D67EA516199}" destId="{46E9F9B4-6EF4-44F6-A819-7E69359FFD5F}" srcOrd="5" destOrd="0" presId="urn:microsoft.com/office/officeart/2005/8/layout/radial1"/>
    <dgm:cxn modelId="{017B2F71-956E-4BA0-8AF3-94ECC63DC66C}" type="presParOf" srcId="{46E9F9B4-6EF4-44F6-A819-7E69359FFD5F}" destId="{87C26961-A0A1-48E2-952F-1D269281AD70}" srcOrd="0" destOrd="0" presId="urn:microsoft.com/office/officeart/2005/8/layout/radial1"/>
    <dgm:cxn modelId="{5B9DFFD5-D903-4295-8DCB-DC54D03406A2}" type="presParOf" srcId="{F93C433E-2790-4163-93C6-3D67EA516199}" destId="{4E70320C-B453-47E8-A24B-1BA2C019973E}" srcOrd="6" destOrd="0" presId="urn:microsoft.com/office/officeart/2005/8/layout/radial1"/>
    <dgm:cxn modelId="{62816C2D-5138-40D6-8082-BD37A90B79E4}" type="presParOf" srcId="{F93C433E-2790-4163-93C6-3D67EA516199}" destId="{AF2BB737-64E3-44BD-B84B-957F18347A0F}" srcOrd="7" destOrd="0" presId="urn:microsoft.com/office/officeart/2005/8/layout/radial1"/>
    <dgm:cxn modelId="{7472CE98-430F-4F39-9A89-48082FAF69E9}" type="presParOf" srcId="{AF2BB737-64E3-44BD-B84B-957F18347A0F}" destId="{04A99BFB-EAF4-4C2C-86D0-2F31E3DA10A1}" srcOrd="0" destOrd="0" presId="urn:microsoft.com/office/officeart/2005/8/layout/radial1"/>
    <dgm:cxn modelId="{3C7E3C71-7D10-488B-A476-6BD9ADD85AD1}" type="presParOf" srcId="{F93C433E-2790-4163-93C6-3D67EA516199}" destId="{C6CB505C-8704-4CE0-8A60-D99E23FAA26D}" srcOrd="8" destOrd="0" presId="urn:microsoft.com/office/officeart/2005/8/layout/radial1"/>
    <dgm:cxn modelId="{923F0919-5132-4789-806B-A30D0AEFCA51}" type="presParOf" srcId="{F93C433E-2790-4163-93C6-3D67EA516199}" destId="{93FC45D9-3C2C-4FFD-802A-EFD68505EB7E}" srcOrd="9" destOrd="0" presId="urn:microsoft.com/office/officeart/2005/8/layout/radial1"/>
    <dgm:cxn modelId="{ABDE6A2F-4437-4BD7-98D6-D40FC2D4AA00}" type="presParOf" srcId="{93FC45D9-3C2C-4FFD-802A-EFD68505EB7E}" destId="{971F4BDA-FDD1-4B65-9C05-0639A2B3AF0A}" srcOrd="0" destOrd="0" presId="urn:microsoft.com/office/officeart/2005/8/layout/radial1"/>
    <dgm:cxn modelId="{1CB6A899-AE2A-40D2-B627-EFCDD8848E2D}" type="presParOf" srcId="{F93C433E-2790-4163-93C6-3D67EA516199}" destId="{B4B17FF8-249D-4C0E-9E42-E55C9ADA771C}" srcOrd="10" destOrd="0" presId="urn:microsoft.com/office/officeart/2005/8/layout/radial1"/>
    <dgm:cxn modelId="{AA80DD9F-3AA4-4DAD-804B-4CE4A76DE3BE}" type="presParOf" srcId="{F93C433E-2790-4163-93C6-3D67EA516199}" destId="{92234519-D033-4C66-8390-141C97CBA3CE}" srcOrd="11" destOrd="0" presId="urn:microsoft.com/office/officeart/2005/8/layout/radial1"/>
    <dgm:cxn modelId="{612EA33C-82F3-4C75-BB68-29A641EC9038}" type="presParOf" srcId="{92234519-D033-4C66-8390-141C97CBA3CE}" destId="{B501EFD6-0F75-4010-B126-1180DB43685C}" srcOrd="0" destOrd="0" presId="urn:microsoft.com/office/officeart/2005/8/layout/radial1"/>
    <dgm:cxn modelId="{3384FB21-81FA-4F1A-86DB-92CA7AB081C3}" type="presParOf" srcId="{F93C433E-2790-4163-93C6-3D67EA516199}" destId="{A8F42E54-D4E2-4517-80A2-20BA59525998}" srcOrd="12" destOrd="0" presId="urn:microsoft.com/office/officeart/2005/8/layout/radial1"/>
    <dgm:cxn modelId="{1CC09F25-A373-4FBD-97DD-19C953314B89}" type="presParOf" srcId="{F93C433E-2790-4163-93C6-3D67EA516199}" destId="{BBBDA55D-78A0-4F90-BACA-612BA10E0F31}" srcOrd="13" destOrd="0" presId="urn:microsoft.com/office/officeart/2005/8/layout/radial1"/>
    <dgm:cxn modelId="{DC058E4D-9848-418C-8DC8-7A87A95C10EC}" type="presParOf" srcId="{BBBDA55D-78A0-4F90-BACA-612BA10E0F31}" destId="{FC7CE8BE-7EA9-4106-9D43-342AC8B784FA}" srcOrd="0" destOrd="0" presId="urn:microsoft.com/office/officeart/2005/8/layout/radial1"/>
    <dgm:cxn modelId="{7B8CD323-84D9-46A8-A7FC-3C637ED2B107}" type="presParOf" srcId="{F93C433E-2790-4163-93C6-3D67EA516199}" destId="{79EFD07F-4955-47BE-8478-820247D16342}" srcOrd="14" destOrd="0" presId="urn:microsoft.com/office/officeart/2005/8/layout/radial1"/>
    <dgm:cxn modelId="{06A16699-29B8-47C0-ABD4-F5F093C8928E}" type="presParOf" srcId="{F93C433E-2790-4163-93C6-3D67EA516199}" destId="{DEC65777-3519-4F14-9E3D-810BE16B9DF8}" srcOrd="15" destOrd="0" presId="urn:microsoft.com/office/officeart/2005/8/layout/radial1"/>
    <dgm:cxn modelId="{3B0E17D3-27B0-48F2-9B57-1289B53C24D1}" type="presParOf" srcId="{DEC65777-3519-4F14-9E3D-810BE16B9DF8}" destId="{92FAF7A7-AFB5-49CE-AB80-BC43746A68B2}" srcOrd="0" destOrd="0" presId="urn:microsoft.com/office/officeart/2005/8/layout/radial1"/>
    <dgm:cxn modelId="{3993B71A-4413-47A4-8BBC-E424DAD1FF7D}" type="presParOf" srcId="{F93C433E-2790-4163-93C6-3D67EA516199}" destId="{4250B6F0-E18B-4B68-B0CC-715F380771B2}" srcOrd="16" destOrd="0" presId="urn:microsoft.com/office/officeart/2005/8/layout/radial1"/>
    <dgm:cxn modelId="{8034EB2C-AA25-4A4C-8C1C-9C29BE9968B6}" type="presParOf" srcId="{F93C433E-2790-4163-93C6-3D67EA516199}" destId="{43DB2C74-3C5C-41F6-85E4-75B15A63EBC9}" srcOrd="17" destOrd="0" presId="urn:microsoft.com/office/officeart/2005/8/layout/radial1"/>
    <dgm:cxn modelId="{8AC4E6E3-161F-4E39-B7AE-D6F024CE694E}" type="presParOf" srcId="{43DB2C74-3C5C-41F6-85E4-75B15A63EBC9}" destId="{C7CA9255-4BA2-4F4F-8DCF-46AA4B4C0CC8}" srcOrd="0" destOrd="0" presId="urn:microsoft.com/office/officeart/2005/8/layout/radial1"/>
    <dgm:cxn modelId="{46A0530F-472A-4157-B4DB-4B1FE8BF72A2}" type="presParOf" srcId="{F93C433E-2790-4163-93C6-3D67EA516199}" destId="{3A3ACFF3-6FBA-4E19-8746-4944CD674DA7}" srcOrd="18" destOrd="0" presId="urn:microsoft.com/office/officeart/2005/8/layout/radial1"/>
    <dgm:cxn modelId="{9EC2A9F1-1185-404F-9E61-5D2CF3C9AAE5}" type="presParOf" srcId="{F93C433E-2790-4163-93C6-3D67EA516199}" destId="{D0625DAD-5C25-47BE-8FF9-3A248A1E1802}" srcOrd="19" destOrd="0" presId="urn:microsoft.com/office/officeart/2005/8/layout/radial1"/>
    <dgm:cxn modelId="{B44D291F-575C-4FBC-8D45-0E1D41D71DDA}" type="presParOf" srcId="{D0625DAD-5C25-47BE-8FF9-3A248A1E1802}" destId="{F5B04046-D323-4EF3-A4F2-E4D1E0AC43BB}" srcOrd="0" destOrd="0" presId="urn:microsoft.com/office/officeart/2005/8/layout/radial1"/>
    <dgm:cxn modelId="{00B8B116-BC4B-45D9-A9B6-8DD5FA3AAAF4}" type="presParOf" srcId="{F93C433E-2790-4163-93C6-3D67EA516199}" destId="{11EAE2F3-9E96-442A-B7B7-530C6FB91FF4}" srcOrd="20" destOrd="0" presId="urn:microsoft.com/office/officeart/2005/8/layout/radial1"/>
    <dgm:cxn modelId="{36B11C1B-4E19-4FFD-86A8-ADDBBFD10282}" type="presParOf" srcId="{F93C433E-2790-4163-93C6-3D67EA516199}" destId="{EC1D6E58-0375-4766-BB7F-EC111B36A01C}" srcOrd="21" destOrd="0" presId="urn:microsoft.com/office/officeart/2005/8/layout/radial1"/>
    <dgm:cxn modelId="{53E5A253-7D8E-467B-811F-DCC37EC8E973}" type="presParOf" srcId="{EC1D6E58-0375-4766-BB7F-EC111B36A01C}" destId="{F7DA1906-EBFA-4EB4-9978-8A7D90BD2178}" srcOrd="0" destOrd="0" presId="urn:microsoft.com/office/officeart/2005/8/layout/radial1"/>
    <dgm:cxn modelId="{2343C862-03FF-4D4F-AD57-7E0355E0130B}" type="presParOf" srcId="{F93C433E-2790-4163-93C6-3D67EA516199}" destId="{1C65B549-5A4B-4A9C-86E9-DB661A3E6EF5}" srcOrd="22" destOrd="0" presId="urn:microsoft.com/office/officeart/2005/8/layout/radial1"/>
    <dgm:cxn modelId="{70D10112-A551-4362-8ED3-CE2402015D4A}" type="presParOf" srcId="{F93C433E-2790-4163-93C6-3D67EA516199}" destId="{4A4CC34C-9B14-4404-A22F-AE5D5C901702}" srcOrd="23" destOrd="0" presId="urn:microsoft.com/office/officeart/2005/8/layout/radial1"/>
    <dgm:cxn modelId="{24DC55FA-7121-4ED4-8743-FDBA411B5D76}" type="presParOf" srcId="{4A4CC34C-9B14-4404-A22F-AE5D5C901702}" destId="{2DC4A9F8-0F53-42B2-9C25-443B78127F5D}" srcOrd="0" destOrd="0" presId="urn:microsoft.com/office/officeart/2005/8/layout/radial1"/>
    <dgm:cxn modelId="{65DEB37A-A358-4C89-8C34-9ADB768D2454}" type="presParOf" srcId="{F93C433E-2790-4163-93C6-3D67EA516199}" destId="{1BBAF5DB-C902-45A2-8F52-CF2A84127272}" srcOrd="24" destOrd="0" presId="urn:microsoft.com/office/officeart/2005/8/layout/radial1"/>
    <dgm:cxn modelId="{279AF728-418A-4044-8D3B-276AE2023AD3}" type="presParOf" srcId="{F93C433E-2790-4163-93C6-3D67EA516199}" destId="{5FC5D082-11FE-4750-902D-4F3EA1C79560}" srcOrd="25" destOrd="0" presId="urn:microsoft.com/office/officeart/2005/8/layout/radial1"/>
    <dgm:cxn modelId="{0301BFAB-4D92-4C84-A6AD-DCDFB7E839D6}" type="presParOf" srcId="{5FC5D082-11FE-4750-902D-4F3EA1C79560}" destId="{DFEC20FA-5750-4517-A47B-21BE589EBC06}" srcOrd="0" destOrd="0" presId="urn:microsoft.com/office/officeart/2005/8/layout/radial1"/>
    <dgm:cxn modelId="{6802B327-295B-4A80-8233-7D26A92ECC4B}" type="presParOf" srcId="{F93C433E-2790-4163-93C6-3D67EA516199}" destId="{229D34BC-6C4D-45D5-90E4-AA61ED6AAC91}" srcOrd="26" destOrd="0" presId="urn:microsoft.com/office/officeart/2005/8/layout/radial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D9F83E2-BDE4-4613-80FB-65F31C78FC10}">
      <dsp:nvSpPr>
        <dsp:cNvPr id="0" name=""/>
        <dsp:cNvSpPr/>
      </dsp:nvSpPr>
      <dsp:spPr>
        <a:xfrm>
          <a:off x="2797474" y="2469202"/>
          <a:ext cx="899910" cy="8999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kern="1200">
              <a:solidFill>
                <a:sysClr val="windowText" lastClr="000000"/>
              </a:solidFill>
            </a:rPr>
            <a:t>МАДОУ д/с "Ладушки"</a:t>
          </a:r>
        </a:p>
      </dsp:txBody>
      <dsp:txXfrm>
        <a:off x="2797474" y="2469202"/>
        <a:ext cx="899910" cy="899910"/>
      </dsp:txXfrm>
    </dsp:sp>
    <dsp:sp modelId="{D0FAF93B-53CB-4846-87F5-85EBCDA89B90}">
      <dsp:nvSpPr>
        <dsp:cNvPr id="0" name=""/>
        <dsp:cNvSpPr/>
      </dsp:nvSpPr>
      <dsp:spPr>
        <a:xfrm rot="16200000">
          <a:off x="2473021" y="1682324"/>
          <a:ext cx="1548815" cy="24940"/>
        </a:xfrm>
        <a:custGeom>
          <a:avLst/>
          <a:gdLst/>
          <a:ahLst/>
          <a:cxnLst/>
          <a:rect l="0" t="0" r="0" b="0"/>
          <a:pathLst>
            <a:path>
              <a:moveTo>
                <a:pt x="0" y="12470"/>
              </a:moveTo>
              <a:lnTo>
                <a:pt x="1548815" y="1247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b="1" kern="1200">
            <a:solidFill>
              <a:sysClr val="windowText" lastClr="000000"/>
            </a:solidFill>
          </a:endParaRPr>
        </a:p>
      </dsp:txBody>
      <dsp:txXfrm rot="16200000">
        <a:off x="3208709" y="1656073"/>
        <a:ext cx="77440" cy="77440"/>
      </dsp:txXfrm>
    </dsp:sp>
    <dsp:sp modelId="{1D6CFBE1-AFCA-4B59-8537-008006D4D4A1}">
      <dsp:nvSpPr>
        <dsp:cNvPr id="0" name=""/>
        <dsp:cNvSpPr/>
      </dsp:nvSpPr>
      <dsp:spPr>
        <a:xfrm>
          <a:off x="2797474" y="20475"/>
          <a:ext cx="899910" cy="89991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>
              <a:solidFill>
                <a:sysClr val="windowText" lastClr="000000"/>
              </a:solidFill>
            </a:rPr>
            <a:t>ЦГБ</a:t>
          </a:r>
        </a:p>
      </dsp:txBody>
      <dsp:txXfrm>
        <a:off x="2797474" y="20475"/>
        <a:ext cx="899910" cy="899910"/>
      </dsp:txXfrm>
    </dsp:sp>
    <dsp:sp modelId="{2543D3DD-5E01-4E6D-A7D4-F951819F4AFA}">
      <dsp:nvSpPr>
        <dsp:cNvPr id="0" name=""/>
        <dsp:cNvSpPr/>
      </dsp:nvSpPr>
      <dsp:spPr>
        <a:xfrm rot="17861538">
          <a:off x="3042011" y="1822567"/>
          <a:ext cx="1548815" cy="24940"/>
        </a:xfrm>
        <a:custGeom>
          <a:avLst/>
          <a:gdLst/>
          <a:ahLst/>
          <a:cxnLst/>
          <a:rect l="0" t="0" r="0" b="0"/>
          <a:pathLst>
            <a:path>
              <a:moveTo>
                <a:pt x="0" y="12470"/>
              </a:moveTo>
              <a:lnTo>
                <a:pt x="1548815" y="1247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b="1" kern="1200">
            <a:solidFill>
              <a:sysClr val="windowText" lastClr="000000"/>
            </a:solidFill>
          </a:endParaRPr>
        </a:p>
      </dsp:txBody>
      <dsp:txXfrm rot="17861538">
        <a:off x="3777699" y="1796317"/>
        <a:ext cx="77440" cy="77440"/>
      </dsp:txXfrm>
    </dsp:sp>
    <dsp:sp modelId="{F87E7366-A830-4A86-86E7-BA18AC936A60}">
      <dsp:nvSpPr>
        <dsp:cNvPr id="0" name=""/>
        <dsp:cNvSpPr/>
      </dsp:nvSpPr>
      <dsp:spPr>
        <a:xfrm>
          <a:off x="3935454" y="300962"/>
          <a:ext cx="899910" cy="89991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>
              <a:solidFill>
                <a:sysClr val="windowText" lastClr="000000"/>
              </a:solidFill>
            </a:rPr>
            <a:t>СЮН</a:t>
          </a:r>
        </a:p>
      </dsp:txBody>
      <dsp:txXfrm>
        <a:off x="3935454" y="300962"/>
        <a:ext cx="899910" cy="899910"/>
      </dsp:txXfrm>
    </dsp:sp>
    <dsp:sp modelId="{46E9F9B4-6EF4-44F6-A819-7E69359FFD5F}">
      <dsp:nvSpPr>
        <dsp:cNvPr id="0" name=""/>
        <dsp:cNvSpPr/>
      </dsp:nvSpPr>
      <dsp:spPr>
        <a:xfrm rot="19523077">
          <a:off x="3480652" y="2211169"/>
          <a:ext cx="1548815" cy="24940"/>
        </a:xfrm>
        <a:custGeom>
          <a:avLst/>
          <a:gdLst/>
          <a:ahLst/>
          <a:cxnLst/>
          <a:rect l="0" t="0" r="0" b="0"/>
          <a:pathLst>
            <a:path>
              <a:moveTo>
                <a:pt x="0" y="12470"/>
              </a:moveTo>
              <a:lnTo>
                <a:pt x="1548815" y="1247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b="1" kern="1200">
            <a:solidFill>
              <a:sysClr val="windowText" lastClr="000000"/>
            </a:solidFill>
          </a:endParaRPr>
        </a:p>
      </dsp:txBody>
      <dsp:txXfrm rot="19523077">
        <a:off x="4216340" y="2184919"/>
        <a:ext cx="77440" cy="77440"/>
      </dsp:txXfrm>
    </dsp:sp>
    <dsp:sp modelId="{4E70320C-B453-47E8-A24B-1BA2C019973E}">
      <dsp:nvSpPr>
        <dsp:cNvPr id="0" name=""/>
        <dsp:cNvSpPr/>
      </dsp:nvSpPr>
      <dsp:spPr>
        <a:xfrm>
          <a:off x="4812736" y="1078166"/>
          <a:ext cx="899910" cy="89991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>
              <a:solidFill>
                <a:sysClr val="windowText" lastClr="000000"/>
              </a:solidFill>
            </a:rPr>
            <a:t>ЦДТ</a:t>
          </a:r>
          <a:r>
            <a:rPr lang="ru-RU" sz="800" b="1" kern="1200">
              <a:solidFill>
                <a:sysClr val="windowText" lastClr="000000"/>
              </a:solidFill>
            </a:rPr>
            <a:t> </a:t>
          </a:r>
        </a:p>
      </dsp:txBody>
      <dsp:txXfrm>
        <a:off x="4812736" y="1078166"/>
        <a:ext cx="899910" cy="899910"/>
      </dsp:txXfrm>
    </dsp:sp>
    <dsp:sp modelId="{AF2BB737-64E3-44BD-B84B-957F18347A0F}">
      <dsp:nvSpPr>
        <dsp:cNvPr id="0" name=""/>
        <dsp:cNvSpPr/>
      </dsp:nvSpPr>
      <dsp:spPr>
        <a:xfrm rot="21184615">
          <a:off x="3688458" y="2759106"/>
          <a:ext cx="1548815" cy="24940"/>
        </a:xfrm>
        <a:custGeom>
          <a:avLst/>
          <a:gdLst/>
          <a:ahLst/>
          <a:cxnLst/>
          <a:rect l="0" t="0" r="0" b="0"/>
          <a:pathLst>
            <a:path>
              <a:moveTo>
                <a:pt x="0" y="12470"/>
              </a:moveTo>
              <a:lnTo>
                <a:pt x="1548815" y="1247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b="1" kern="1200">
            <a:solidFill>
              <a:sysClr val="windowText" lastClr="000000"/>
            </a:solidFill>
          </a:endParaRPr>
        </a:p>
      </dsp:txBody>
      <dsp:txXfrm rot="21184615">
        <a:off x="4424145" y="2732856"/>
        <a:ext cx="77440" cy="77440"/>
      </dsp:txXfrm>
    </dsp:sp>
    <dsp:sp modelId="{C6CB505C-8704-4CE0-8A60-D99E23FAA26D}">
      <dsp:nvSpPr>
        <dsp:cNvPr id="0" name=""/>
        <dsp:cNvSpPr/>
      </dsp:nvSpPr>
      <dsp:spPr>
        <a:xfrm>
          <a:off x="5228346" y="2174040"/>
          <a:ext cx="899910" cy="89991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>
              <a:solidFill>
                <a:sysClr val="windowText" lastClr="000000"/>
              </a:solidFill>
            </a:rPr>
            <a:t>Школа  искусств им. Г.Сулейманова</a:t>
          </a:r>
        </a:p>
      </dsp:txBody>
      <dsp:txXfrm>
        <a:off x="5228346" y="2174040"/>
        <a:ext cx="899910" cy="899910"/>
      </dsp:txXfrm>
    </dsp:sp>
    <dsp:sp modelId="{93FC45D9-3C2C-4FFD-802A-EFD68505EB7E}">
      <dsp:nvSpPr>
        <dsp:cNvPr id="0" name=""/>
        <dsp:cNvSpPr/>
      </dsp:nvSpPr>
      <dsp:spPr>
        <a:xfrm rot="1246154">
          <a:off x="3617821" y="3340852"/>
          <a:ext cx="1548815" cy="24940"/>
        </a:xfrm>
        <a:custGeom>
          <a:avLst/>
          <a:gdLst/>
          <a:ahLst/>
          <a:cxnLst/>
          <a:rect l="0" t="0" r="0" b="0"/>
          <a:pathLst>
            <a:path>
              <a:moveTo>
                <a:pt x="0" y="12470"/>
              </a:moveTo>
              <a:lnTo>
                <a:pt x="1548815" y="1247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b="1" kern="1200">
            <a:solidFill>
              <a:sysClr val="windowText" lastClr="000000"/>
            </a:solidFill>
          </a:endParaRPr>
        </a:p>
      </dsp:txBody>
      <dsp:txXfrm rot="1246154">
        <a:off x="4353508" y="3314602"/>
        <a:ext cx="77440" cy="77440"/>
      </dsp:txXfrm>
    </dsp:sp>
    <dsp:sp modelId="{B4B17FF8-249D-4C0E-9E42-E55C9ADA771C}">
      <dsp:nvSpPr>
        <dsp:cNvPr id="0" name=""/>
        <dsp:cNvSpPr/>
      </dsp:nvSpPr>
      <dsp:spPr>
        <a:xfrm>
          <a:off x="5087073" y="3337532"/>
          <a:ext cx="899910" cy="89991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>
              <a:solidFill>
                <a:sysClr val="windowText" lastClr="000000"/>
              </a:solidFill>
            </a:rPr>
            <a:t>ОГИБДД  ОМВД  России</a:t>
          </a:r>
        </a:p>
      </dsp:txBody>
      <dsp:txXfrm>
        <a:off x="5087073" y="3337532"/>
        <a:ext cx="899910" cy="899910"/>
      </dsp:txXfrm>
    </dsp:sp>
    <dsp:sp modelId="{92234519-D033-4C66-8390-141C97CBA3CE}">
      <dsp:nvSpPr>
        <dsp:cNvPr id="0" name=""/>
        <dsp:cNvSpPr/>
      </dsp:nvSpPr>
      <dsp:spPr>
        <a:xfrm rot="2907692">
          <a:off x="3284924" y="3823136"/>
          <a:ext cx="1548815" cy="24940"/>
        </a:xfrm>
        <a:custGeom>
          <a:avLst/>
          <a:gdLst/>
          <a:ahLst/>
          <a:cxnLst/>
          <a:rect l="0" t="0" r="0" b="0"/>
          <a:pathLst>
            <a:path>
              <a:moveTo>
                <a:pt x="0" y="12470"/>
              </a:moveTo>
              <a:lnTo>
                <a:pt x="1548815" y="1247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b="1" kern="1200">
            <a:solidFill>
              <a:sysClr val="windowText" lastClr="000000"/>
            </a:solidFill>
          </a:endParaRPr>
        </a:p>
      </dsp:txBody>
      <dsp:txXfrm rot="2907692">
        <a:off x="4020612" y="3796886"/>
        <a:ext cx="77440" cy="77440"/>
      </dsp:txXfrm>
    </dsp:sp>
    <dsp:sp modelId="{A8F42E54-D4E2-4517-80A2-20BA59525998}">
      <dsp:nvSpPr>
        <dsp:cNvPr id="0" name=""/>
        <dsp:cNvSpPr/>
      </dsp:nvSpPr>
      <dsp:spPr>
        <a:xfrm>
          <a:off x="4421280" y="4302100"/>
          <a:ext cx="899910" cy="89991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>
              <a:solidFill>
                <a:sysClr val="windowText" lastClr="000000"/>
              </a:solidFill>
            </a:rPr>
            <a:t>детские театры, планетарии</a:t>
          </a:r>
        </a:p>
      </dsp:txBody>
      <dsp:txXfrm>
        <a:off x="4421280" y="4302100"/>
        <a:ext cx="899910" cy="899910"/>
      </dsp:txXfrm>
    </dsp:sp>
    <dsp:sp modelId="{BBBDA55D-78A0-4F90-BACA-612BA10E0F31}">
      <dsp:nvSpPr>
        <dsp:cNvPr id="0" name=""/>
        <dsp:cNvSpPr/>
      </dsp:nvSpPr>
      <dsp:spPr>
        <a:xfrm rot="4569231">
          <a:off x="2766030" y="4095473"/>
          <a:ext cx="1548815" cy="24940"/>
        </a:xfrm>
        <a:custGeom>
          <a:avLst/>
          <a:gdLst/>
          <a:ahLst/>
          <a:cxnLst/>
          <a:rect l="0" t="0" r="0" b="0"/>
          <a:pathLst>
            <a:path>
              <a:moveTo>
                <a:pt x="0" y="12470"/>
              </a:moveTo>
              <a:lnTo>
                <a:pt x="1548815" y="1247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4569231">
        <a:off x="3501718" y="4069222"/>
        <a:ext cx="77440" cy="77440"/>
      </dsp:txXfrm>
    </dsp:sp>
    <dsp:sp modelId="{79EFD07F-4955-47BE-8478-820247D16342}">
      <dsp:nvSpPr>
        <dsp:cNvPr id="0" name=""/>
        <dsp:cNvSpPr/>
      </dsp:nvSpPr>
      <dsp:spPr>
        <a:xfrm>
          <a:off x="3383492" y="4846773"/>
          <a:ext cx="899910" cy="89991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>
              <a:solidFill>
                <a:sysClr val="windowText" lastClr="000000"/>
              </a:solidFill>
            </a:rPr>
            <a:t>СМИ</a:t>
          </a:r>
          <a:r>
            <a:rPr lang="ru-RU" sz="2200" kern="1200"/>
            <a:t> </a:t>
          </a:r>
        </a:p>
      </dsp:txBody>
      <dsp:txXfrm>
        <a:off x="3383492" y="4846773"/>
        <a:ext cx="899910" cy="899910"/>
      </dsp:txXfrm>
    </dsp:sp>
    <dsp:sp modelId="{DEC65777-3519-4F14-9E3D-810BE16B9DF8}">
      <dsp:nvSpPr>
        <dsp:cNvPr id="0" name=""/>
        <dsp:cNvSpPr/>
      </dsp:nvSpPr>
      <dsp:spPr>
        <a:xfrm rot="6230769">
          <a:off x="2180012" y="4095473"/>
          <a:ext cx="1548815" cy="24940"/>
        </a:xfrm>
        <a:custGeom>
          <a:avLst/>
          <a:gdLst/>
          <a:ahLst/>
          <a:cxnLst/>
          <a:rect l="0" t="0" r="0" b="0"/>
          <a:pathLst>
            <a:path>
              <a:moveTo>
                <a:pt x="0" y="12470"/>
              </a:moveTo>
              <a:lnTo>
                <a:pt x="1548815" y="1247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b="1" kern="1200">
            <a:solidFill>
              <a:sysClr val="windowText" lastClr="000000"/>
            </a:solidFill>
          </a:endParaRPr>
        </a:p>
      </dsp:txBody>
      <dsp:txXfrm rot="6230769">
        <a:off x="2915699" y="4069222"/>
        <a:ext cx="77440" cy="77440"/>
      </dsp:txXfrm>
    </dsp:sp>
    <dsp:sp modelId="{4250B6F0-E18B-4B68-B0CC-715F380771B2}">
      <dsp:nvSpPr>
        <dsp:cNvPr id="0" name=""/>
        <dsp:cNvSpPr/>
      </dsp:nvSpPr>
      <dsp:spPr>
        <a:xfrm>
          <a:off x="2211455" y="4846773"/>
          <a:ext cx="899910" cy="89991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>
              <a:solidFill>
                <a:sysClr val="windowText" lastClr="000000"/>
              </a:solidFill>
            </a:rPr>
            <a:t>Пожарная часть </a:t>
          </a:r>
        </a:p>
      </dsp:txBody>
      <dsp:txXfrm>
        <a:off x="2211455" y="4846773"/>
        <a:ext cx="899910" cy="899910"/>
      </dsp:txXfrm>
    </dsp:sp>
    <dsp:sp modelId="{43DB2C74-3C5C-41F6-85E4-75B15A63EBC9}">
      <dsp:nvSpPr>
        <dsp:cNvPr id="0" name=""/>
        <dsp:cNvSpPr/>
      </dsp:nvSpPr>
      <dsp:spPr>
        <a:xfrm rot="7892308">
          <a:off x="1661118" y="3823136"/>
          <a:ext cx="1548815" cy="24940"/>
        </a:xfrm>
        <a:custGeom>
          <a:avLst/>
          <a:gdLst/>
          <a:ahLst/>
          <a:cxnLst/>
          <a:rect l="0" t="0" r="0" b="0"/>
          <a:pathLst>
            <a:path>
              <a:moveTo>
                <a:pt x="0" y="12470"/>
              </a:moveTo>
              <a:lnTo>
                <a:pt x="1548815" y="1247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b="1" kern="1200">
            <a:solidFill>
              <a:sysClr val="windowText" lastClr="000000"/>
            </a:solidFill>
          </a:endParaRPr>
        </a:p>
      </dsp:txBody>
      <dsp:txXfrm rot="7892308">
        <a:off x="2396806" y="3796886"/>
        <a:ext cx="77440" cy="77440"/>
      </dsp:txXfrm>
    </dsp:sp>
    <dsp:sp modelId="{3A3ACFF3-6FBA-4E19-8746-4944CD674DA7}">
      <dsp:nvSpPr>
        <dsp:cNvPr id="0" name=""/>
        <dsp:cNvSpPr/>
      </dsp:nvSpPr>
      <dsp:spPr>
        <a:xfrm>
          <a:off x="1173667" y="4302100"/>
          <a:ext cx="899910" cy="89991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>
              <a:solidFill>
                <a:sysClr val="windowText" lastClr="000000"/>
              </a:solidFill>
            </a:rPr>
            <a:t>ГАУ РЦСПП СДМ</a:t>
          </a:r>
        </a:p>
      </dsp:txBody>
      <dsp:txXfrm>
        <a:off x="1173667" y="4302100"/>
        <a:ext cx="899910" cy="899910"/>
      </dsp:txXfrm>
    </dsp:sp>
    <dsp:sp modelId="{D0625DAD-5C25-47BE-8FF9-3A248A1E1802}">
      <dsp:nvSpPr>
        <dsp:cNvPr id="0" name=""/>
        <dsp:cNvSpPr/>
      </dsp:nvSpPr>
      <dsp:spPr>
        <a:xfrm rot="9553846">
          <a:off x="1328221" y="3340852"/>
          <a:ext cx="1548815" cy="24940"/>
        </a:xfrm>
        <a:custGeom>
          <a:avLst/>
          <a:gdLst/>
          <a:ahLst/>
          <a:cxnLst/>
          <a:rect l="0" t="0" r="0" b="0"/>
          <a:pathLst>
            <a:path>
              <a:moveTo>
                <a:pt x="0" y="12470"/>
              </a:moveTo>
              <a:lnTo>
                <a:pt x="1548815" y="1247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b="1" kern="1200">
            <a:solidFill>
              <a:sysClr val="windowText" lastClr="000000"/>
            </a:solidFill>
          </a:endParaRPr>
        </a:p>
      </dsp:txBody>
      <dsp:txXfrm rot="9553846">
        <a:off x="2063909" y="3314602"/>
        <a:ext cx="77440" cy="77440"/>
      </dsp:txXfrm>
    </dsp:sp>
    <dsp:sp modelId="{11EAE2F3-9E96-442A-B7B7-530C6FB91FF4}">
      <dsp:nvSpPr>
        <dsp:cNvPr id="0" name=""/>
        <dsp:cNvSpPr/>
      </dsp:nvSpPr>
      <dsp:spPr>
        <a:xfrm>
          <a:off x="507874" y="3337532"/>
          <a:ext cx="899910" cy="89991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1" kern="1200">
              <a:solidFill>
                <a:sysClr val="windowText" lastClr="000000"/>
              </a:solidFill>
            </a:rPr>
            <a:t>Дошкольные учреждения города </a:t>
          </a:r>
        </a:p>
      </dsp:txBody>
      <dsp:txXfrm>
        <a:off x="507874" y="3337532"/>
        <a:ext cx="899910" cy="899910"/>
      </dsp:txXfrm>
    </dsp:sp>
    <dsp:sp modelId="{EC1D6E58-0375-4766-BB7F-EC111B36A01C}">
      <dsp:nvSpPr>
        <dsp:cNvPr id="0" name=""/>
        <dsp:cNvSpPr/>
      </dsp:nvSpPr>
      <dsp:spPr>
        <a:xfrm rot="11215385">
          <a:off x="1257585" y="2759106"/>
          <a:ext cx="1548815" cy="24940"/>
        </a:xfrm>
        <a:custGeom>
          <a:avLst/>
          <a:gdLst/>
          <a:ahLst/>
          <a:cxnLst/>
          <a:rect l="0" t="0" r="0" b="0"/>
          <a:pathLst>
            <a:path>
              <a:moveTo>
                <a:pt x="0" y="12470"/>
              </a:moveTo>
              <a:lnTo>
                <a:pt x="1548815" y="1247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b="1" kern="1200">
            <a:solidFill>
              <a:sysClr val="windowText" lastClr="000000"/>
            </a:solidFill>
          </a:endParaRPr>
        </a:p>
      </dsp:txBody>
      <dsp:txXfrm rot="11215385">
        <a:off x="1993272" y="2732856"/>
        <a:ext cx="77440" cy="77440"/>
      </dsp:txXfrm>
    </dsp:sp>
    <dsp:sp modelId="{1C65B549-5A4B-4A9C-86E9-DB661A3E6EF5}">
      <dsp:nvSpPr>
        <dsp:cNvPr id="0" name=""/>
        <dsp:cNvSpPr/>
      </dsp:nvSpPr>
      <dsp:spPr>
        <a:xfrm>
          <a:off x="366601" y="2174040"/>
          <a:ext cx="899910" cy="89991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>
              <a:solidFill>
                <a:sysClr val="windowText" lastClr="000000"/>
              </a:solidFill>
            </a:rPr>
            <a:t>Библиотека</a:t>
          </a:r>
        </a:p>
      </dsp:txBody>
      <dsp:txXfrm>
        <a:off x="366601" y="2174040"/>
        <a:ext cx="899910" cy="899910"/>
      </dsp:txXfrm>
    </dsp:sp>
    <dsp:sp modelId="{4A4CC34C-9B14-4404-A22F-AE5D5C901702}">
      <dsp:nvSpPr>
        <dsp:cNvPr id="0" name=""/>
        <dsp:cNvSpPr/>
      </dsp:nvSpPr>
      <dsp:spPr>
        <a:xfrm rot="12872138">
          <a:off x="1453213" y="2209088"/>
          <a:ext cx="1561108" cy="24940"/>
        </a:xfrm>
        <a:custGeom>
          <a:avLst/>
          <a:gdLst/>
          <a:ahLst/>
          <a:cxnLst/>
          <a:rect l="0" t="0" r="0" b="0"/>
          <a:pathLst>
            <a:path>
              <a:moveTo>
                <a:pt x="0" y="12470"/>
              </a:moveTo>
              <a:lnTo>
                <a:pt x="1561108" y="1247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b="1" kern="1200">
            <a:solidFill>
              <a:sysClr val="windowText" lastClr="000000"/>
            </a:solidFill>
          </a:endParaRPr>
        </a:p>
      </dsp:txBody>
      <dsp:txXfrm rot="12872138">
        <a:off x="2194740" y="2182531"/>
        <a:ext cx="78055" cy="78055"/>
      </dsp:txXfrm>
    </dsp:sp>
    <dsp:sp modelId="{1BBAF5DB-C902-45A2-8F52-CF2A84127272}">
      <dsp:nvSpPr>
        <dsp:cNvPr id="0" name=""/>
        <dsp:cNvSpPr/>
      </dsp:nvSpPr>
      <dsp:spPr>
        <a:xfrm>
          <a:off x="770150" y="1074004"/>
          <a:ext cx="899910" cy="89991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>
              <a:solidFill>
                <a:sysClr val="windowText" lastClr="000000"/>
              </a:solidFill>
            </a:rPr>
            <a:t>школа №2</a:t>
          </a:r>
        </a:p>
      </dsp:txBody>
      <dsp:txXfrm>
        <a:off x="770150" y="1074004"/>
        <a:ext cx="899910" cy="899910"/>
      </dsp:txXfrm>
    </dsp:sp>
    <dsp:sp modelId="{5FC5D082-11FE-4750-902D-4F3EA1C79560}">
      <dsp:nvSpPr>
        <dsp:cNvPr id="0" name=""/>
        <dsp:cNvSpPr/>
      </dsp:nvSpPr>
      <dsp:spPr>
        <a:xfrm rot="14538462">
          <a:off x="1904031" y="1822567"/>
          <a:ext cx="1548815" cy="24940"/>
        </a:xfrm>
        <a:custGeom>
          <a:avLst/>
          <a:gdLst/>
          <a:ahLst/>
          <a:cxnLst/>
          <a:rect l="0" t="0" r="0" b="0"/>
          <a:pathLst>
            <a:path>
              <a:moveTo>
                <a:pt x="0" y="12470"/>
              </a:moveTo>
              <a:lnTo>
                <a:pt x="1548815" y="1247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b="1" kern="1200">
            <a:solidFill>
              <a:sysClr val="windowText" lastClr="000000"/>
            </a:solidFill>
          </a:endParaRPr>
        </a:p>
      </dsp:txBody>
      <dsp:txXfrm rot="14538462">
        <a:off x="2639719" y="1796317"/>
        <a:ext cx="77440" cy="77440"/>
      </dsp:txXfrm>
    </dsp:sp>
    <dsp:sp modelId="{229D34BC-6C4D-45D5-90E4-AA61ED6AAC91}">
      <dsp:nvSpPr>
        <dsp:cNvPr id="0" name=""/>
        <dsp:cNvSpPr/>
      </dsp:nvSpPr>
      <dsp:spPr>
        <a:xfrm>
          <a:off x="1659493" y="300962"/>
          <a:ext cx="899910" cy="89991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>
              <a:solidFill>
                <a:sysClr val="windowText" lastClr="000000"/>
              </a:solidFill>
            </a:rPr>
            <a:t>МУЗЕЙ </a:t>
          </a:r>
        </a:p>
      </dsp:txBody>
      <dsp:txXfrm>
        <a:off x="1659493" y="300962"/>
        <a:ext cx="899910" cy="8999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19DEAC-C2BD-4298-9F80-594ABE8AA23D}" type="datetimeFigureOut">
              <a:rPr lang="ru-RU" smtClean="0"/>
              <a:pPr/>
              <a:t>23.04.2019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3CB7A7-592F-4356-942F-DC5D7A308D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7162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B87133-57A8-4398-BC2F-A0D082894513}" type="slidenum">
              <a:rPr lang="en-US" altLang="ru-RU"/>
              <a:pPr/>
              <a:t>8</a:t>
            </a:fld>
            <a:endParaRPr lang="en-US" altLang="ru-RU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ru-RU"/>
              <a:t>Content Layouts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B87133-57A8-4398-BC2F-A0D082894513}" type="slidenum">
              <a:rPr lang="en-US" altLang="ru-RU"/>
              <a:pPr/>
              <a:t>24</a:t>
            </a:fld>
            <a:endParaRPr lang="en-US" altLang="ru-RU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ru-RU"/>
              <a:t>Content Layouts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F7B14AF-D76D-490F-BD32-EC6522A2A565}" type="datetime1">
              <a:rPr lang="ru-RU" smtClean="0"/>
              <a:pPr/>
              <a:t>23.04.2019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94992E-354A-4154-A791-82BD39A07D11}" type="datetime1">
              <a:rPr lang="ru-RU" smtClean="0"/>
              <a:pPr/>
              <a:t>23.04.2019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E33516-041F-4CC7-9A42-F28A3132E9A2}" type="datetime1">
              <a:rPr lang="ru-RU" smtClean="0"/>
              <a:pPr/>
              <a:t>23.04.2019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257582-26C2-4143-9C44-D0D78E356BFB}" type="datetime1">
              <a:rPr lang="ru-RU" smtClean="0"/>
              <a:pPr/>
              <a:t>23.04.2019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27F4A19-3A96-49AC-AC11-BADCAF7BB3D6}" type="datetime1">
              <a:rPr lang="ru-RU" smtClean="0"/>
              <a:pPr/>
              <a:t>23.04.2019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AD3214-E09C-4A53-BE2A-6859CC393A72}" type="datetime1">
              <a:rPr lang="ru-RU" smtClean="0"/>
              <a:pPr/>
              <a:t>23.04.2019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1E90EC-D216-401A-8D32-FBB2327012F8}" type="datetime1">
              <a:rPr lang="ru-RU" smtClean="0"/>
              <a:pPr/>
              <a:t>23.04.2019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6A6881-CC77-414E-9AF1-3871A5C23151}" type="datetime1">
              <a:rPr lang="ru-RU" smtClean="0"/>
              <a:pPr/>
              <a:t>23.04.2019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4E0BA3-5A7C-4C2C-9DD1-1D3A620B9E02}" type="datetime1">
              <a:rPr lang="ru-RU" smtClean="0"/>
              <a:pPr/>
              <a:t>23.04.2019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078C29-7510-4F7A-9498-778AE7AB0930}" type="datetime1">
              <a:rPr lang="ru-RU" smtClean="0"/>
              <a:pPr/>
              <a:t>23.04.2019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1A2C28-FFD9-4B7D-8C1F-29340F0CD92D}" type="datetime1">
              <a:rPr lang="ru-RU" smtClean="0"/>
              <a:pPr/>
              <a:t>23.04.2019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2ECFD22-71D0-4CBA-9E12-F8533BE08871}" type="datetime1">
              <a:rPr lang="ru-RU" smtClean="0"/>
              <a:pPr/>
              <a:t>23.04.2019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med">
    <p:wipe dir="r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0298" y="1785926"/>
            <a:ext cx="6215106" cy="4286280"/>
          </a:xfrm>
        </p:spPr>
        <p:txBody>
          <a:bodyPr>
            <a:normAutofit fontScale="90000"/>
          </a:bodyPr>
          <a:lstStyle/>
          <a:p>
            <a:pPr algn="ctr" eaLnBrk="0" hangingPunct="0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2C0FDB"/>
                </a:solidFill>
                <a:latin typeface="Georgia" pitchFamily="18" charset="0"/>
              </a:rPr>
              <a:t/>
            </a:r>
            <a:br>
              <a:rPr lang="ru-RU" sz="2000" b="1" dirty="0" smtClean="0">
                <a:solidFill>
                  <a:srgbClr val="2C0FDB"/>
                </a:solidFill>
                <a:latin typeface="Georgia" pitchFamily="18" charset="0"/>
              </a:rPr>
            </a:br>
            <a:r>
              <a:rPr lang="ru-RU" sz="2000" b="1" dirty="0" smtClean="0">
                <a:solidFill>
                  <a:srgbClr val="2C0FDB"/>
                </a:solidFill>
                <a:latin typeface="Georgia" pitchFamily="18" charset="0"/>
              </a:rPr>
              <a:t/>
            </a:r>
            <a:br>
              <a:rPr lang="ru-RU" sz="2000" b="1" dirty="0" smtClean="0">
                <a:solidFill>
                  <a:srgbClr val="2C0FDB"/>
                </a:solidFill>
                <a:latin typeface="Georgia" pitchFamily="18" charset="0"/>
              </a:rPr>
            </a:b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  <a:t>Краткая презентация основной образовательной программы дошкольного образования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</a:br>
            <a:r>
              <a:rPr lang="ru-RU" b="1" dirty="0" smtClean="0">
                <a:solidFill>
                  <a:srgbClr val="2C0FDB"/>
                </a:solidFill>
                <a:latin typeface="Georgia" pitchFamily="18" charset="0"/>
              </a:rPr>
              <a:t/>
            </a:r>
            <a:br>
              <a:rPr lang="ru-RU" b="1" dirty="0" smtClean="0">
                <a:solidFill>
                  <a:srgbClr val="2C0FDB"/>
                </a:solidFill>
                <a:latin typeface="Georgia" pitchFamily="18" charset="0"/>
              </a:rPr>
            </a:b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с.1-е 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Туркменево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2019 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  <a:endParaRPr lang="ru-RU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5"/>
          <p:cNvSpPr>
            <a:spLocks noChangeArrowheads="1"/>
          </p:cNvSpPr>
          <p:nvPr/>
        </p:nvSpPr>
        <p:spPr bwMode="auto">
          <a:xfrm>
            <a:off x="971600" y="0"/>
            <a:ext cx="7958118" cy="2276872"/>
          </a:xfrm>
          <a:prstGeom prst="horizontalScroll">
            <a:avLst>
              <a:gd name="adj" fmla="val 12500"/>
            </a:avLst>
          </a:prstGeom>
          <a:solidFill>
            <a:srgbClr val="FFFFFF">
              <a:alpha val="0"/>
            </a:srgbClr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tabLst>
                <a:tab pos="3819525" algn="l"/>
              </a:tabLst>
            </a:pPr>
            <a:r>
              <a:rPr lang="ru-RU" sz="2000" b="1" dirty="0" smtClean="0">
                <a:latin typeface="Georgia" pitchFamily="18" charset="0"/>
                <a:cs typeface="Times New Roman" pitchFamily="18" charset="0"/>
              </a:rPr>
              <a:t>Группа дошкольного образования при МОБУ СОШ с.1-е </a:t>
            </a:r>
            <a:r>
              <a:rPr lang="ru-RU" sz="2000" b="1" dirty="0" err="1" smtClean="0">
                <a:latin typeface="Georgia" pitchFamily="18" charset="0"/>
                <a:cs typeface="Times New Roman" pitchFamily="18" charset="0"/>
              </a:rPr>
              <a:t>Туркменево</a:t>
            </a:r>
            <a:r>
              <a:rPr lang="ru-RU" sz="2000" b="1" dirty="0" smtClean="0">
                <a:latin typeface="Georgia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Georgia" pitchFamily="18" charset="0"/>
                <a:cs typeface="Times New Roman" pitchFamily="18" charset="0"/>
              </a:rPr>
              <a:t>муниципального района </a:t>
            </a:r>
            <a:r>
              <a:rPr lang="ru-RU" sz="2000" b="1" dirty="0" err="1" smtClean="0">
                <a:latin typeface="Georgia" pitchFamily="18" charset="0"/>
                <a:cs typeface="Times New Roman" pitchFamily="18" charset="0"/>
              </a:rPr>
              <a:t>Баймакский</a:t>
            </a:r>
            <a:r>
              <a:rPr lang="ru-RU" sz="2000" b="1" dirty="0" smtClean="0">
                <a:latin typeface="Georgia" pitchFamily="18" charset="0"/>
                <a:cs typeface="Times New Roman" pitchFamily="18" charset="0"/>
              </a:rPr>
              <a:t> район Республика Башкортостан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2587127" y="440093"/>
            <a:ext cx="4069704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>
              <a:tabLst>
                <a:tab pos="3819525" algn="l"/>
              </a:tabLst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3819525" algn="l"/>
              </a:tabLst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10</a:t>
            </a:fld>
            <a:endParaRPr lang="ru-RU" dirty="0"/>
          </a:p>
        </p:txBody>
      </p:sp>
      <p:pic>
        <p:nvPicPr>
          <p:cNvPr id="5" name="Picture 2" descr="C:\Documents and Settings\Администратор\Рабочий стол\материалы из интернета\разное\анимашки\b07ac9fd3b78cfbac221de5d5230488b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34" y="142852"/>
            <a:ext cx="1000132" cy="959310"/>
          </a:xfrm>
          <a:prstGeom prst="rect">
            <a:avLst/>
          </a:prstGeom>
          <a:noFill/>
        </p:spPr>
      </p:pic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323528" y="188639"/>
          <a:ext cx="8640960" cy="6543339"/>
        </p:xfrm>
        <a:graphic>
          <a:graphicData uri="http://schemas.openxmlformats.org/drawingml/2006/table">
            <a:tbl>
              <a:tblPr/>
              <a:tblGrid>
                <a:gridCol w="1296144"/>
                <a:gridCol w="2951108"/>
                <a:gridCol w="4393708"/>
              </a:tblGrid>
              <a:tr h="226402"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Образовательные</a:t>
                      </a:r>
                      <a:r>
                        <a:rPr lang="ru-RU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области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(направления)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760" marR="1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Целевые ориентиры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760" marR="1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39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ранний возраст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760" marR="1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дошкольный возраст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760" marR="1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203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Социально – коммуникативное развитие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760" marR="1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Интересуется окружающими предметами, игрушками, активно и эмоционально действует с ними; Использует специфические, культурно фиксированные предметные действия, знает назначение бытовых предметов и умеет пользоваться ими; Владеет простейшими навыками самообслуживания, проявляет самостоятельность в бытовом и игровом поведении; Проявляет интерес к сверстникам, наблюдает за их действиями и подражает им, </a:t>
                      </a: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знает и умеет разговаривать на своем родном языке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760" marR="1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Ребенок овладевает основными культурными способами деятельности, проявляет инициативу, самостоятельность в разных видах деятельности – игре, общении; ребенок способен выбирать себе род занятий, участников по совместной деятельности; ребенок обладает установкой положительного отношения к миру, к разным видам труда другим людям и самому себе; обладает чувством собственного достоинства; активно взаимодействует со сверстниками и взрослыми; участвует в совместных играх. Способен договариваться, учитывать интересы и чувство других, сопереживать неудачам и радоваться успехам других; адекватно проявляет свои чувства в том числе чувство веры в себя; старается разрешать конфликты; ребенок способен к волевым усилиям, может следовать социальным нормам поведения и правилам в разных видах деятельности,  во взаимоотношениях со взрослыми и сверстниками, может соблюдать правила безопасного поведения и личной гигиены. 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Сформировано толерантное отношение к людям других  национальностей, любовь к большой и малой Родине  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760" marR="1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11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1052736"/>
          <a:ext cx="8712968" cy="5544616"/>
        </p:xfrm>
        <a:graphic>
          <a:graphicData uri="http://schemas.openxmlformats.org/drawingml/2006/table">
            <a:tbl>
              <a:tblPr/>
              <a:tblGrid>
                <a:gridCol w="729410"/>
                <a:gridCol w="2998686"/>
                <a:gridCol w="4984872"/>
              </a:tblGrid>
              <a:tr h="554461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Познавательное развитие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792" marR="197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Ребенок интересуется окружающими предметами и активно действует с ними. Эмоционально вовлечен  в действия с игрушками и другими предметами, 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стремится проявлять настойчивость в достижении результата своих действий.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Знает назначение бытовых предметов (ложки, расчески,  карандаши и пр.) и умеет пользоваться ими.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Ребенок имеет элементарные 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представления о культуре и быте башкирского и русского народа (одежда, предметы быта, посуда)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792" marR="197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Ребенок овладевает основными культурными способами деятельности, проявляет инициативу и самостоятельность в познавательно – исследовательской деятельности, способен выбрать себе род занятий.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Ребенок обладает развитым воображением.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Ребенок проявляет любознательность, задает вопросы взрослым и сверстникам, интересуется причинно-следственными связями, пытается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самостоятельно придумывать объяснения явлениям природы и поступкам людей, склонен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наблюдать, экспериментировать. 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Обладает начальными знаниями о себе, о природном и социальном мире, в котором он живет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обладает элементарными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представлениями из области живой природы, естествознания, математики, истории и т.п.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Ребенок способен к принятию собственных решений, опираясь на свои знания и умения в 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различных видах деятельности.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Ребенок обладает знаниями  о себе, о Республике Башкортостан, имеет представление  о </a:t>
                      </a:r>
                      <a:r>
                        <a:rPr lang="ru-RU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социокультурных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ценностях своего  народа, о традициях и праздниках башкирского народа и народов, проживающих на территории РБ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792" marR="197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1520" y="188640"/>
          <a:ext cx="8640960" cy="822960"/>
        </p:xfrm>
        <a:graphic>
          <a:graphicData uri="http://schemas.openxmlformats.org/drawingml/2006/table">
            <a:tbl>
              <a:tblPr/>
              <a:tblGrid>
                <a:gridCol w="1296144"/>
                <a:gridCol w="2448272"/>
                <a:gridCol w="4896544"/>
              </a:tblGrid>
              <a:tr h="226402"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Образовательные</a:t>
                      </a:r>
                      <a:r>
                        <a:rPr lang="ru-RU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области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(направления)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760" marR="1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Целевые ориентиры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760" marR="1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39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ранний возраст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760" marR="1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дошкольный возраст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760" marR="1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51520" y="188640"/>
          <a:ext cx="8640960" cy="822960"/>
        </p:xfrm>
        <a:graphic>
          <a:graphicData uri="http://schemas.openxmlformats.org/drawingml/2006/table">
            <a:tbl>
              <a:tblPr/>
              <a:tblGrid>
                <a:gridCol w="1296144"/>
                <a:gridCol w="2951108"/>
                <a:gridCol w="4393708"/>
              </a:tblGrid>
              <a:tr h="226402"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Образовательные</a:t>
                      </a:r>
                      <a:r>
                        <a:rPr lang="ru-RU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области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(направления)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760" marR="1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Целевые ориентиры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760" marR="1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39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ранний возраст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760" marR="1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дошкольный возраст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760" marR="1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12</a:t>
            </a:fld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1520" y="1052736"/>
          <a:ext cx="8712967" cy="4408264"/>
        </p:xfrm>
        <a:graphic>
          <a:graphicData uri="http://schemas.openxmlformats.org/drawingml/2006/table">
            <a:tbl>
              <a:tblPr/>
              <a:tblGrid>
                <a:gridCol w="1215887"/>
                <a:gridCol w="3104593"/>
                <a:gridCol w="4392487"/>
              </a:tblGrid>
              <a:tr h="44082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Речевое развитие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Владеет активной речью, включен в общение; может обращаться с вопросами и просьбами, понимает речь взрослых, знает названия окружающих предметов и игрушек; проявляет интерес к стихам, сказкам, рассказам, рассматриванию картин, откликается на различные произведения культуры и искусства; </a:t>
                      </a: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проявляет интерес к башкирскому фольклору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Ребенок хорошо владеет устной речью, может выражать свои мысли и желания, может использовать речь для выражения своих мыслей, чувств и желаний, построение речевого высказывания в ситуации общения, может выделять звуки в словах, у ребенка складываются предпосылки грамотности; знаком с произведениями детской литературы;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знаком с фольклором и произведениями башкирских писателей и поэтов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13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188640"/>
          <a:ext cx="8640960" cy="822960"/>
        </p:xfrm>
        <a:graphic>
          <a:graphicData uri="http://schemas.openxmlformats.org/drawingml/2006/table">
            <a:tbl>
              <a:tblPr/>
              <a:tblGrid>
                <a:gridCol w="1296144"/>
                <a:gridCol w="2448272"/>
                <a:gridCol w="4896544"/>
              </a:tblGrid>
              <a:tr h="226402"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Образовательные</a:t>
                      </a:r>
                      <a:r>
                        <a:rPr lang="ru-RU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области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(направления)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760" marR="1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Целевые ориентиры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760" marR="1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39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ранний возраст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760" marR="1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дошкольный возраст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760" marR="1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3528" y="1052736"/>
          <a:ext cx="8568951" cy="4408264"/>
        </p:xfrm>
        <a:graphic>
          <a:graphicData uri="http://schemas.openxmlformats.org/drawingml/2006/table">
            <a:tbl>
              <a:tblPr/>
              <a:tblGrid>
                <a:gridCol w="1134347"/>
                <a:gridCol w="2610069"/>
                <a:gridCol w="4824535"/>
              </a:tblGrid>
              <a:tr h="44082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Художественно – эстетическое развитие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Проявляет интерес к стихам, песням, сказкам, рассматриванию картин, стремится двигаться под музыку; эмоционально откликается на различные произведения культуры и искусства. Охотно включается в продуктивные виды деятельности (изобразительную деятельность, конструирование и другие)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Ребенок овладевает основными культурными способами деятельности, проявляет инициативу, самостоятельность в художественной продуктивной деятельности; способен сопереживать неудачам и радоваться успехам других; обладает развитым воображением; знаком с произведениями детской литературы; владеет основными музыкальными движениями. 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Знает и умеет рисовать орнамент своего народа, узнает национальный костюм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4429" marR="544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14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188640"/>
          <a:ext cx="8640960" cy="822960"/>
        </p:xfrm>
        <a:graphic>
          <a:graphicData uri="http://schemas.openxmlformats.org/drawingml/2006/table">
            <a:tbl>
              <a:tblPr/>
              <a:tblGrid>
                <a:gridCol w="1296144"/>
                <a:gridCol w="2448272"/>
                <a:gridCol w="4896544"/>
              </a:tblGrid>
              <a:tr h="226402"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Образовательные</a:t>
                      </a:r>
                      <a:r>
                        <a:rPr lang="ru-RU" sz="12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области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(направления)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760" marR="1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Целевые ориентиры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760" marR="1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39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ранний возраст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760" marR="1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дошкольный возраст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4760" marR="1476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3527" y="1394460"/>
          <a:ext cx="8568952" cy="4480560"/>
        </p:xfrm>
        <a:graphic>
          <a:graphicData uri="http://schemas.openxmlformats.org/drawingml/2006/table">
            <a:tbl>
              <a:tblPr/>
              <a:tblGrid>
                <a:gridCol w="1134347"/>
                <a:gridCol w="2610070"/>
                <a:gridCol w="4824535"/>
              </a:tblGrid>
              <a:tr h="40640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Физическое развитие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329" marR="39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У ребенка развита крупная моторика. С удовольствием двигается – ходит,  бегает в разных направлениях, он стремится осваивать различные виды движений (бег, лазание, перешагивание и пр.).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Проявляет интерес к сверстникам, наблюдает за их действиями и подражает им.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Проявляет интерес к играм башкирского народа, хороводам, пальчиковым играм 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329" marR="39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  ребенка развита крупная и мелкая моторика, он подвижен, вынослив, владеет основными движениями (бег, лазание, прыжки), может контролировать свои движения и управлять ими.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Активно взаимодействует со сверстниками, учитывать интересы и чувства других.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Ребенок способен к волевым усилиям, может следовать социальным нормам поведения и правилам  в разных видах деятельности, во взаимоотношениях со взрослыми и сверстниками, может соблюдать правила безопасного поведения и личной гигиены.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Знаком, знает  и играет в  подвижные игры башкирского народа и народов, проживающих на территории РБ.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9329" marR="3932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1187624" y="404664"/>
            <a:ext cx="7488832" cy="618630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14400" marR="0" lvl="2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Целевые ориентиры образования в  младенческом и раннем возрасте: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ребенок интересуется окружающими предметами и активно действует с ними; эмоционально вовлечен в действия с игрушками и другими предметами, стремится проявлять настойчивость в достижении результата своих действий;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использует специфические, культурно фиксированные предметные действия, знает назначение бытовых предметов (ложки, расчески, карандаша и пр.) и умеет пользоваться ими. Владеет простейшими навыками самообслуживания; стремится проявлять самостоятельность в бытовом и игровом поведении;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владеет активной речью, включенной в общение; может обращаться с вопросами и просьбами, понимает речь взрослых; знает названия окружающих предметов и игрушек;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стремится к общению со взрослыми и активно подражает им в движениях и действиях; появляются игры, в которых ребенок воспроизводит действия взрослого;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проявляет интерес к сверстникам; наблюдает за их действиями и подражает им;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проявляет интерес к стихам, песням и сказкам, рассматриванию картинки, стремится двигаться под музыку; эмоционально откликается на различные произведения культуры и искусства;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179512" y="127085"/>
            <a:ext cx="8712968" cy="609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14400" marR="0" lvl="2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Целевые ориентиры на этапе завершения дошкольного образования:</a:t>
            </a:r>
          </a:p>
          <a:p>
            <a:pPr marL="914400" marR="0" lvl="2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ребенок овладевает основными культурными способами деятельности, проявляет инициативу и самостоятельность в разных видах деятельности - игре, общении, познавательно-исследовательской деятельности, конструировании и др.; способен выбирать себе род занятий, участников по совместной деятельности;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ребенок обладает установкой положительного отношения к миру, к разным видам труда, другим людям и самому себе, обладает чувством собственного достоинства; активно взаимодействует со сверстниками и взрослыми, участвует в совместных играх. Способен договариваться, учитывать интересы и чувства других, сопереживать неудачам и радоваться успехам других, адекватно проявляет свои чувства, в том числе чувство веры в себя, старается разрешать конфликты;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ребенок обладает развитым воображением, которое реализуется в разных видах деятельности, и прежде всего в игре; ребенок владеет разными формами и видами игры, различает условную и реальную ситуации, умеет подчиняться разным правилам и социальным нормам;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ребенок достаточно хорошо владеет устной речью, может выражать свои мысли и желания, может использовать речь для выражения своих мыслей, чувств и желаний, построения речевого высказывания в ситуации общения, может выделять звуки в словах, у ребенка складываются предпосылки грамотности;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 ребенка развита крупная и мелкая моторика; он подвижен, вынослив, владеет основными движениями, может контролировать свои движения и управлять ими;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ребенок способен к волевым усилиям, может следовать социальным нормам поведения и правилам в разных видах деятельности, во взаимоотношениях со взрослыми и сверстниками, может соблюдать правила безопасного поведения и личной гигиены;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ребенок проявляет любознательность, задает вопросы взрослым и сверстникам, интересуется причинно-следственными связями, пытается самостоятельно придумывать объяснения явлениям природы и поступкам людей; склонен наблюдать, экспериментировать. Обладает начальными знаниями о себе, о природном и социальном мире, в котором он живет; знаком с произведениями детской литературы, обладает элементарными представлениями из области живой природы, естествознания, математики, истории и т.п.; ребенок способен к принятию собственных решений, опираясь на свои знания и умения в различных видах деятельности.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Содержательный раздел: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071546"/>
            <a:ext cx="8072494" cy="540240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 smtClean="0"/>
              <a:t>Содержательный раздел </a:t>
            </a:r>
            <a:r>
              <a:rPr lang="ru-RU" dirty="0" smtClean="0"/>
              <a:t>представляет общее содержание Программы, обеспечивающее полноценное развитие личности детей.</a:t>
            </a:r>
          </a:p>
          <a:p>
            <a:pPr algn="just"/>
            <a:r>
              <a:rPr lang="ru-RU" dirty="0" smtClean="0"/>
              <a:t> В него входит:</a:t>
            </a:r>
          </a:p>
          <a:p>
            <a:pPr algn="just">
              <a:buNone/>
            </a:pPr>
            <a:r>
              <a:rPr lang="ru-RU" dirty="0" smtClean="0"/>
              <a:t>- описание образовательной деятельности в соответствии с направлениями развития ребенка, представленными в пяти образовательных областях;</a:t>
            </a:r>
          </a:p>
          <a:p>
            <a:pPr algn="just">
              <a:buNone/>
            </a:pPr>
            <a:r>
              <a:rPr lang="ru-RU" dirty="0" smtClean="0"/>
              <a:t>- описание вариативных форм, способов, методов и средств реализации программы;</a:t>
            </a:r>
          </a:p>
          <a:p>
            <a:pPr algn="just">
              <a:buNone/>
            </a:pPr>
            <a:r>
              <a:rPr lang="ru-RU" dirty="0" smtClean="0"/>
              <a:t>- описание образовательной деятельности по профессиональной коррекции нарушений развития детей;</a:t>
            </a:r>
          </a:p>
          <a:p>
            <a:pPr algn="just">
              <a:buNone/>
            </a:pPr>
            <a:r>
              <a:rPr lang="ru-RU" dirty="0" smtClean="0"/>
              <a:t>- особенности взаимодействия педагогического коллектива с семьями воспитанников;</a:t>
            </a:r>
          </a:p>
          <a:p>
            <a:pPr algn="just">
              <a:buNone/>
            </a:pPr>
            <a:r>
              <a:rPr lang="ru-RU" dirty="0" smtClean="0"/>
              <a:t>- взаимодействие с социальными институтами детства;</a:t>
            </a:r>
          </a:p>
          <a:p>
            <a:pPr algn="just">
              <a:buNone/>
            </a:pPr>
            <a:r>
              <a:rPr lang="ru-RU" dirty="0" smtClean="0"/>
              <a:t>- вариативная часть программы.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0099"/>
                </a:solidFill>
              </a:rPr>
              <a:t>Образовательные области, обеспечивающие разностороннее развитие детей по ФГОС ДО:</a:t>
            </a:r>
            <a:endParaRPr lang="ru-RU" sz="2800" b="1" dirty="0">
              <a:solidFill>
                <a:srgbClr val="000099"/>
              </a:solidFill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2843213" y="1844675"/>
            <a:ext cx="3384550" cy="71913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Физическое развитие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5000628" y="4786322"/>
            <a:ext cx="2714644" cy="1223963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Художественно-</a:t>
            </a:r>
          </a:p>
          <a:p>
            <a:pPr algn="ctr"/>
            <a:r>
              <a:rPr lang="ru-RU" sz="2400" b="1" dirty="0"/>
              <a:t>эстетическое </a:t>
            </a:r>
          </a:p>
          <a:p>
            <a:pPr algn="ctr"/>
            <a:r>
              <a:rPr lang="ru-RU" sz="2400" b="1" dirty="0"/>
              <a:t>развитие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5143504" y="3071810"/>
            <a:ext cx="3446469" cy="1214446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/>
              <a:t> </a:t>
            </a:r>
            <a:r>
              <a:rPr lang="ru-RU" sz="2400" b="1" dirty="0"/>
              <a:t>Познавательное </a:t>
            </a:r>
          </a:p>
          <a:p>
            <a:pPr algn="ctr"/>
            <a:r>
              <a:rPr lang="ru-RU" sz="2400" b="1" dirty="0"/>
              <a:t>развитие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1857356" y="4714884"/>
            <a:ext cx="2592388" cy="1285884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Речевое </a:t>
            </a:r>
          </a:p>
          <a:p>
            <a:pPr algn="ctr"/>
            <a:r>
              <a:rPr lang="ru-RU" sz="2400" b="1" dirty="0"/>
              <a:t>развитие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285720" y="3071810"/>
            <a:ext cx="3357586" cy="122079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Социально-</a:t>
            </a:r>
          </a:p>
          <a:p>
            <a:pPr algn="ctr"/>
            <a:r>
              <a:rPr lang="ru-RU" sz="2400" b="1" dirty="0"/>
              <a:t>коммуникативное </a:t>
            </a:r>
          </a:p>
          <a:p>
            <a:pPr algn="ctr"/>
            <a:r>
              <a:rPr lang="ru-RU" sz="2400" b="1" dirty="0"/>
              <a:t>развитие</a:t>
            </a:r>
          </a:p>
        </p:txBody>
      </p:sp>
      <p:cxnSp>
        <p:nvCxnSpPr>
          <p:cNvPr id="24588" name="AutoShape 12"/>
          <p:cNvCxnSpPr>
            <a:cxnSpLocks noChangeShapeType="1"/>
            <a:stCxn id="24580" idx="1"/>
            <a:endCxn id="24587" idx="0"/>
          </p:cNvCxnSpPr>
          <p:nvPr/>
        </p:nvCxnSpPr>
        <p:spPr bwMode="auto">
          <a:xfrm rot="10800000" flipV="1">
            <a:off x="1964513" y="2204244"/>
            <a:ext cx="878700" cy="86756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0" name="AutoShape 14"/>
          <p:cNvCxnSpPr>
            <a:cxnSpLocks noChangeShapeType="1"/>
            <a:stCxn id="24580" idx="2"/>
            <a:endCxn id="24580" idx="2"/>
          </p:cNvCxnSpPr>
          <p:nvPr/>
        </p:nvCxnSpPr>
        <p:spPr bwMode="auto">
          <a:xfrm>
            <a:off x="4535488" y="2563813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2" name="AutoShape 16"/>
          <p:cNvCxnSpPr>
            <a:cxnSpLocks noChangeShapeType="1"/>
            <a:stCxn id="24580" idx="3"/>
            <a:endCxn id="24585" idx="0"/>
          </p:cNvCxnSpPr>
          <p:nvPr/>
        </p:nvCxnSpPr>
        <p:spPr bwMode="auto">
          <a:xfrm>
            <a:off x="6227763" y="2204244"/>
            <a:ext cx="638976" cy="86756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3" name="AutoShape 17"/>
          <p:cNvCxnSpPr>
            <a:cxnSpLocks noChangeShapeType="1"/>
          </p:cNvCxnSpPr>
          <p:nvPr/>
        </p:nvCxnSpPr>
        <p:spPr bwMode="auto">
          <a:xfrm rot="16200000" flipH="1">
            <a:off x="2035951" y="4321975"/>
            <a:ext cx="428628" cy="3571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4" name="AutoShape 18"/>
          <p:cNvCxnSpPr>
            <a:cxnSpLocks noChangeShapeType="1"/>
            <a:endCxn id="24584" idx="1"/>
          </p:cNvCxnSpPr>
          <p:nvPr/>
        </p:nvCxnSpPr>
        <p:spPr bwMode="auto">
          <a:xfrm>
            <a:off x="4429124" y="5286388"/>
            <a:ext cx="571504" cy="11191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5" name="AutoShape 19"/>
          <p:cNvCxnSpPr>
            <a:cxnSpLocks noChangeShapeType="1"/>
          </p:cNvCxnSpPr>
          <p:nvPr/>
        </p:nvCxnSpPr>
        <p:spPr bwMode="auto">
          <a:xfrm flipV="1">
            <a:off x="6858016" y="4286256"/>
            <a:ext cx="571504" cy="50006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72560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ОБРАЗОВАТЕЛЬНАЯ ОБЛАСТЬ «ФИЗИЧЕСКОЕ РАЗВИТИЕ»: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19</a:t>
            </a:fld>
            <a:endParaRPr lang="ru-RU"/>
          </a:p>
        </p:txBody>
      </p:sp>
      <p:pic>
        <p:nvPicPr>
          <p:cNvPr id="3074" name="Picture 2" descr="C:\Documents and Settings\Администратор\Рабочий стол\материалы из интернета\разное\анимашки\п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6710" y="142852"/>
            <a:ext cx="762000" cy="1228725"/>
          </a:xfrm>
          <a:prstGeom prst="rect">
            <a:avLst/>
          </a:prstGeom>
          <a:noFill/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51520" y="1196752"/>
            <a:ext cx="8496944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Цель: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воспитание здорового, жизнерадостного, физически совершенного, гармонически и творчески развитого ребенка.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направления физического развития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ФГОС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дошкольного образования: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Приобретение опыта в следующих видах деятельности: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двигательной, направленной на развитие координации и гибкости;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способствующих правильному формированию опорно-двигательной системы организма, развитию равновесия, координации движений, крупной и мелкой моторики обеих рук;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связанных с правильным, не наносящим ущерба организму, выполнением основных движений (ходьба, бег, мягкие прыжки, повороты в стороны)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начальных представлений о некоторых видах спорта, овладение подвижными играми с правилами.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Становление целенаправленности 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саморегуляции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двигательной сфере.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Становление ценностей здорового образа жизни, овладение его элементарными нормами и правилами (в питании, двигательном режиме, закаливании, при формировании полезных привычек и др.)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571480"/>
            <a:ext cx="7671796" cy="5214974"/>
          </a:xfrm>
        </p:spPr>
        <p:txBody>
          <a:bodyPr>
            <a:noAutofit/>
          </a:bodyPr>
          <a:lstStyle/>
          <a:p>
            <a:pPr algn="ctr"/>
            <a:r>
              <a:rPr lang="ru-RU" sz="2300" dirty="0" smtClean="0"/>
              <a:t>Полное название: </a:t>
            </a:r>
            <a:br>
              <a:rPr lang="ru-RU" sz="2300" dirty="0" smtClean="0"/>
            </a:br>
            <a:r>
              <a:rPr lang="ru-RU" sz="1600" b="1" dirty="0" smtClean="0"/>
              <a:t>Образовательная программа </a:t>
            </a:r>
            <a:r>
              <a:rPr lang="ru-RU" sz="1600" b="1" dirty="0" smtClean="0"/>
              <a:t>группы дошкольного </a:t>
            </a:r>
            <a:r>
              <a:rPr lang="ru-RU" sz="1600" b="1" dirty="0" smtClean="0"/>
              <a:t>образования </a:t>
            </a:r>
            <a:r>
              <a:rPr lang="ru-RU" sz="1600" b="1" dirty="0" smtClean="0"/>
              <a:t>при муниципального общеобразовательного </a:t>
            </a:r>
            <a:r>
              <a:rPr lang="ru-RU" sz="1600" b="1" dirty="0" err="1" smtClean="0"/>
              <a:t>бюджетногоучреждения</a:t>
            </a:r>
            <a:r>
              <a:rPr lang="ru-RU" sz="1600" b="1" dirty="0" smtClean="0"/>
              <a:t> средняя общеобразовательная школа с.1-е </a:t>
            </a:r>
            <a:r>
              <a:rPr lang="ru-RU" sz="1600" b="1" dirty="0" err="1" smtClean="0"/>
              <a:t>Туркменево</a:t>
            </a:r>
            <a:r>
              <a:rPr lang="ru-RU" sz="1600" b="1" dirty="0" smtClean="0"/>
              <a:t> муниципального   </a:t>
            </a:r>
            <a:r>
              <a:rPr lang="ru-RU" sz="1600" b="1" dirty="0" smtClean="0"/>
              <a:t>района </a:t>
            </a:r>
            <a:r>
              <a:rPr lang="ru-RU" sz="1600" b="1" dirty="0" err="1" smtClean="0"/>
              <a:t>Баймакский</a:t>
            </a:r>
            <a:r>
              <a:rPr lang="ru-RU" sz="1600" b="1" dirty="0" smtClean="0"/>
              <a:t> район  Республики Башкортостан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300" b="1" dirty="0" smtClean="0"/>
              <a:t/>
            </a:r>
            <a:br>
              <a:rPr lang="ru-RU" sz="2300" b="1" dirty="0" smtClean="0"/>
            </a:br>
            <a:r>
              <a:rPr lang="ru-RU" sz="2300" dirty="0" smtClean="0"/>
              <a:t>Сокращённое название: </a:t>
            </a:r>
            <a:br>
              <a:rPr lang="ru-RU" sz="2300" dirty="0" smtClean="0"/>
            </a:br>
            <a:r>
              <a:rPr lang="ru-RU" sz="2300" b="1" dirty="0" smtClean="0"/>
              <a:t>ООП </a:t>
            </a:r>
            <a:r>
              <a:rPr lang="ru-RU" sz="2300" b="1" dirty="0" smtClean="0"/>
              <a:t> ГДО при МОБУ СОШ с.1-е </a:t>
            </a:r>
            <a:r>
              <a:rPr lang="ru-RU" sz="2300" b="1" dirty="0" err="1" smtClean="0"/>
              <a:t>Туркменево</a:t>
            </a:r>
            <a:r>
              <a:rPr lang="ru-RU" sz="2300" b="1" dirty="0" smtClean="0"/>
              <a:t/>
            </a:r>
            <a:br>
              <a:rPr lang="ru-RU" sz="2300" b="1" dirty="0" smtClean="0"/>
            </a:br>
            <a:r>
              <a:rPr lang="ru-RU" sz="2300" dirty="0" smtClean="0"/>
              <a:t>Срок реализации: </a:t>
            </a:r>
            <a:br>
              <a:rPr lang="ru-RU" sz="2300" dirty="0" smtClean="0"/>
            </a:br>
            <a:r>
              <a:rPr lang="ru-RU" sz="2300" b="1" dirty="0" smtClean="0"/>
              <a:t>2019 </a:t>
            </a:r>
            <a:r>
              <a:rPr lang="ru-RU" sz="2300" b="1" dirty="0" smtClean="0"/>
              <a:t>– </a:t>
            </a:r>
            <a:r>
              <a:rPr lang="ru-RU" sz="2300" b="1" dirty="0" smtClean="0"/>
              <a:t>2022 гг</a:t>
            </a:r>
            <a:r>
              <a:rPr lang="ru-RU" sz="2300" b="1" dirty="0" smtClean="0"/>
              <a:t>. </a:t>
            </a:r>
            <a:br>
              <a:rPr lang="ru-RU" sz="2300" b="1" dirty="0" smtClean="0"/>
            </a:br>
            <a:r>
              <a:rPr lang="ru-RU" sz="2300" b="1" dirty="0" smtClean="0"/>
              <a:t>Ориентирована на детей в возрасте от 2 до 8 лет</a:t>
            </a:r>
            <a:br>
              <a:rPr lang="ru-RU" sz="2300" b="1" dirty="0" smtClean="0"/>
            </a:br>
            <a:endParaRPr lang="ru-RU" sz="2300" b="1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858280" cy="10826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ОБРАЗОВАТЕЛЬНАЯ ОБЛАСТЬ </a:t>
            </a:r>
            <a:br>
              <a:rPr lang="ru-RU" b="1" dirty="0" smtClean="0"/>
            </a:br>
            <a:r>
              <a:rPr lang="ru-RU" b="1" dirty="0" smtClean="0"/>
              <a:t>«СОЦИАЛЬНО-КОММУНИКАТИВНОЕ РАЗВИТИЕ»: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20</a:t>
            </a:fld>
            <a:endParaRPr lang="ru-RU"/>
          </a:p>
        </p:txBody>
      </p:sp>
      <p:pic>
        <p:nvPicPr>
          <p:cNvPr id="5" name="Picture 3" descr="C:\Documents and Settings\Администратор\Рабочий стол\материалы из интернета\разное\анимашки\t851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84" y="5143512"/>
            <a:ext cx="2065572" cy="1314455"/>
          </a:xfrm>
          <a:prstGeom prst="rect">
            <a:avLst/>
          </a:prstGeom>
          <a:noFill/>
        </p:spPr>
      </p:pic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23528" y="1688465"/>
            <a:ext cx="856895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Цель: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Позитивная социализация детей дошкольного возраста, приобщение детей к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социокультурным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нормам, традициям семьи, общества, государства.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социально-коммуникативного развития в ФГОС ДО: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Усвоение норм и ценностей, принятых в обществе, включая моральные и нравственные ценности.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общения и взаимодействия ребенка со взрослыми и сверстниками.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Становление самостоятельности, целенаправленности 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саморегуляции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собственных действий.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социального и эмоционального интеллекта, эмоциональной отзывчивости, сопереживания.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готовности к совместной деятельности со сверстниками.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уважительного отношения и чувства принадлежности к своей семье и к сообществу детей и взрослых в МАДОУ.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позитивных установок к различным видам труда и творчества.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основ безопасного поведения в быту, социуме, природе.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Овладение речью как средством общения и культуры.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3684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ОБРАЗОВАТЕЛЬНАЯ ОБЛАСТЬ «РЕЧЕВОЕ РАЗВИТИЕ»: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21</a:t>
            </a:fld>
            <a:endParaRPr lang="ru-RU"/>
          </a:p>
        </p:txBody>
      </p:sp>
      <p:pic>
        <p:nvPicPr>
          <p:cNvPr id="1026" name="Picture 2" descr="C:\Documents and Settings\Администратор\Рабочий стол\материалы из интернета\разное\анимашки\574a61436c4d46c39fe790e12904224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86644" y="285728"/>
            <a:ext cx="1285876" cy="878682"/>
          </a:xfrm>
          <a:prstGeom prst="rect">
            <a:avLst/>
          </a:prstGeom>
          <a:noFill/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79512" y="1792849"/>
            <a:ext cx="871296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Цель: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устной речи и навыков речевого общения с окружающими на основе овладения литературным языком своего народа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речевого развития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ФГОС ДО: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Овладение речью как средством общения;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Обогащение активного словаря;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звуковой и интонационной культуры речи, фонематического слуха;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связной грамматически правильной диалогической и монологической речи;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речевого творчества;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Знакомство с книжной культурой, детской литературой, понимание на слух текстов различных жанров детской литературы;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звуковой аналитико-синтетической активности как предпосылки обучения грамоте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ОБРАЗОВАТЕЛЬНАЯ ОБЛАСТЬ «ПОЗНАВАТЕЛЬНОЕ РАЗВИТИЕ»: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22</a:t>
            </a:fld>
            <a:endParaRPr lang="ru-RU"/>
          </a:p>
        </p:txBody>
      </p:sp>
      <p:pic>
        <p:nvPicPr>
          <p:cNvPr id="2050" name="Picture 2" descr="C:\Documents and Settings\Администратор\Рабочий стол\материалы из интернета\разное\анимашки\0a70a813e6efd7a4ff1cccca73be74c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285728"/>
            <a:ext cx="1285878" cy="1285878"/>
          </a:xfrm>
          <a:prstGeom prst="rect">
            <a:avLst/>
          </a:prstGeom>
          <a:noFill/>
        </p:spPr>
      </p:pic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395536" y="1916832"/>
            <a:ext cx="842493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Познавательное развитие дошкольников включает в себя: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мышления, памяти и внимания (посредством различных видов деятельности, вопросов детей, занятий по развитию логики, развивающих игр).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любознательности (посредством развития познавательной мотивации, развития воображения и творческой активности).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специальных способов ориентации (посредством экспериментирования с природным материалом, использования схем, символов, знаков).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2971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ОБРАЗОВАТЕЛЬНАЯ ОБЛАСТЬ </a:t>
            </a:r>
            <a:br>
              <a:rPr lang="ru-RU" b="1" dirty="0" smtClean="0"/>
            </a:br>
            <a:r>
              <a:rPr lang="ru-RU" b="1" dirty="0" smtClean="0"/>
              <a:t>«ХУДОЖЕСТВЕННО-ЭСТЕТИЧЕСКОЕ РАЗВИТИЕ»: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23</a:t>
            </a:fld>
            <a:endParaRPr lang="ru-RU"/>
          </a:p>
        </p:txBody>
      </p:sp>
      <p:pic>
        <p:nvPicPr>
          <p:cNvPr id="4099" name="Picture 3" descr="C:\Documents and Settings\Администратор\Рабочий стол\материалы из интернета\разное\анимашки\b361b7018a1d01b9f42104e7c99c4a9b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5214950"/>
            <a:ext cx="1071570" cy="1176113"/>
          </a:xfrm>
          <a:prstGeom prst="rect">
            <a:avLst/>
          </a:prstGeom>
          <a:noFill/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395536" y="1844824"/>
            <a:ext cx="8496944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 в соответствии с ФГОС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ДО: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воспитание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художественных способностей детей, главной из которых является эмоциональная отзывчивость на средства художественной выразительности, свойственные разным видам искусства.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Задач: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Развитие предпосылок ценностно-смыслового восприятия и понимания произведений искусства (словесного, музыкального, изобразительного), мира природы.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Становление эстетического отношения к окружающему миру.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элементарных представлений о видах искусства.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Восприятие музыки, художественной литературы, фольклора.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Стимулирование сопереживания персонажам художественных произведений.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Реализация самостоятельной творческой деятельности детей (изобразительной, конструктивно-модельной, музыкальной и др.).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428604"/>
            <a:ext cx="7139014" cy="1143008"/>
          </a:xfrm>
        </p:spPr>
        <p:txBody>
          <a:bodyPr>
            <a:normAutofit/>
          </a:bodyPr>
          <a:lstStyle/>
          <a:p>
            <a:pPr algn="ctr"/>
            <a:r>
              <a:rPr lang="ru-RU" altLang="ru-RU" sz="2800" b="1" dirty="0" smtClean="0">
                <a:solidFill>
                  <a:srgbClr val="002060"/>
                </a:solidFill>
              </a:rPr>
              <a:t>Направления взаимодействия с семьями воспитанников:</a:t>
            </a:r>
            <a:endParaRPr lang="en-US" altLang="ru-RU" sz="2800" dirty="0">
              <a:solidFill>
                <a:srgbClr val="002060"/>
              </a:solidFill>
            </a:endParaRPr>
          </a:p>
        </p:txBody>
      </p:sp>
      <p:sp>
        <p:nvSpPr>
          <p:cNvPr id="8208" name="AutoShape 16"/>
          <p:cNvSpPr>
            <a:spLocks noChangeArrowheads="1"/>
          </p:cNvSpPr>
          <p:nvPr/>
        </p:nvSpPr>
        <p:spPr bwMode="blackGray">
          <a:xfrm rot="16200000" flipH="1" flipV="1">
            <a:off x="3700251" y="1507848"/>
            <a:ext cx="657763" cy="755650"/>
          </a:xfrm>
          <a:prstGeom prst="rightArrow">
            <a:avLst>
              <a:gd name="adj1" fmla="val 46509"/>
              <a:gd name="adj2" fmla="val 42052"/>
            </a:avLst>
          </a:prstGeom>
          <a:gradFill rotWithShape="1">
            <a:gsLst>
              <a:gs pos="0">
                <a:schemeClr val="accent2">
                  <a:gamma/>
                  <a:tint val="0"/>
                  <a:invGamma/>
                  <a:alpha val="0"/>
                </a:schemeClr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251723" y="5745463"/>
            <a:ext cx="168275" cy="168275"/>
            <a:chOff x="2928" y="2208"/>
            <a:chExt cx="262" cy="262"/>
          </a:xfrm>
        </p:grpSpPr>
        <p:sp>
          <p:nvSpPr>
            <p:cNvPr id="8214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15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220" name="AutoShape 28"/>
          <p:cNvSpPr>
            <a:spLocks noChangeArrowheads="1"/>
          </p:cNvSpPr>
          <p:nvPr/>
        </p:nvSpPr>
        <p:spPr bwMode="gray">
          <a:xfrm>
            <a:off x="428596" y="2214554"/>
            <a:ext cx="7929618" cy="1571636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23" name="Rectangle 31"/>
          <p:cNvSpPr>
            <a:spLocks noChangeArrowheads="1"/>
          </p:cNvSpPr>
          <p:nvPr/>
        </p:nvSpPr>
        <p:spPr bwMode="gray">
          <a:xfrm>
            <a:off x="714348" y="2285992"/>
            <a:ext cx="7572428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2400" b="1" dirty="0" smtClean="0">
                <a:solidFill>
                  <a:srgbClr val="002060"/>
                </a:solidFill>
                <a:cs typeface="Arial" charset="0"/>
              </a:rPr>
              <a:t>ВЗАИМОПОЗНАНИЕ И ВЗАИМОИНФОРМИРОВАНИЕ </a:t>
            </a:r>
          </a:p>
          <a:p>
            <a:pPr algn="ctr">
              <a:lnSpc>
                <a:spcPct val="90000"/>
              </a:lnSpc>
            </a:pPr>
            <a:r>
              <a:rPr lang="ru-RU" altLang="ru-RU" sz="1400" b="1" dirty="0" smtClean="0">
                <a:solidFill>
                  <a:srgbClr val="002060"/>
                </a:solidFill>
                <a:cs typeface="Arial" charset="0"/>
              </a:rPr>
              <a:t>(</a:t>
            </a:r>
            <a:r>
              <a:rPr lang="ru-RU" sz="1400" dirty="0" smtClean="0"/>
              <a:t>беседы, консультации, буклеты, памятки, папки-передвижки, анкетирование, посещение семей на дому, сбор сведений о семье, проведение Дней открытых дверей, информирование через сайт ДОУ)</a:t>
            </a:r>
            <a:endParaRPr lang="en-US" altLang="ru-RU" sz="1400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8226" name="AutoShape 34"/>
          <p:cNvSpPr>
            <a:spLocks noChangeArrowheads="1"/>
          </p:cNvSpPr>
          <p:nvPr/>
        </p:nvSpPr>
        <p:spPr bwMode="blackGray">
          <a:xfrm rot="16200000" flipV="1">
            <a:off x="4434747" y="1446850"/>
            <a:ext cx="636883" cy="755650"/>
          </a:xfrm>
          <a:prstGeom prst="rightArrow">
            <a:avLst>
              <a:gd name="adj1" fmla="val 46509"/>
              <a:gd name="adj2" fmla="val 42098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" name="AutoShape 28"/>
          <p:cNvSpPr>
            <a:spLocks noChangeArrowheads="1"/>
          </p:cNvSpPr>
          <p:nvPr/>
        </p:nvSpPr>
        <p:spPr bwMode="gray">
          <a:xfrm>
            <a:off x="428596" y="3857628"/>
            <a:ext cx="7929618" cy="1357322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" name="AutoShape 28"/>
          <p:cNvSpPr>
            <a:spLocks noChangeArrowheads="1"/>
          </p:cNvSpPr>
          <p:nvPr/>
        </p:nvSpPr>
        <p:spPr bwMode="gray">
          <a:xfrm>
            <a:off x="428596" y="5373216"/>
            <a:ext cx="7929618" cy="1341932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" name="Rectangle 31"/>
          <p:cNvSpPr>
            <a:spLocks noChangeArrowheads="1"/>
          </p:cNvSpPr>
          <p:nvPr/>
        </p:nvSpPr>
        <p:spPr bwMode="gray">
          <a:xfrm>
            <a:off x="1214414" y="3929066"/>
            <a:ext cx="6634339" cy="11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2400" b="1" dirty="0" smtClean="0">
                <a:solidFill>
                  <a:srgbClr val="002060"/>
                </a:solidFill>
                <a:cs typeface="Arial" charset="0"/>
              </a:rPr>
              <a:t>НЕПРЕРЫВНОЕ ОБРАЗОВАНИЕ ВОСПИТЫВАЮЩИХ ВЗРОСЛЫХ</a:t>
            </a:r>
          </a:p>
          <a:p>
            <a:pPr algn="ctr">
              <a:lnSpc>
                <a:spcPct val="90000"/>
              </a:lnSpc>
            </a:pPr>
            <a:r>
              <a:rPr lang="ru-RU" sz="1400" dirty="0" smtClean="0"/>
              <a:t>(родительские собрания, семинары-практикумы, тренинги, </a:t>
            </a:r>
          </a:p>
          <a:p>
            <a:pPr algn="ctr">
              <a:lnSpc>
                <a:spcPct val="90000"/>
              </a:lnSpc>
            </a:pPr>
            <a:r>
              <a:rPr lang="ru-RU" sz="1400" dirty="0" smtClean="0"/>
              <a:t>мастер-классы, круглые столы)</a:t>
            </a:r>
            <a:endParaRPr lang="en-US" altLang="ru-RU" sz="1400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3" name="Rectangle 31"/>
          <p:cNvSpPr>
            <a:spLocks noChangeArrowheads="1"/>
          </p:cNvSpPr>
          <p:nvPr/>
        </p:nvSpPr>
        <p:spPr bwMode="gray">
          <a:xfrm>
            <a:off x="1000100" y="5451036"/>
            <a:ext cx="7143800" cy="11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2400" b="1" dirty="0" smtClean="0">
                <a:solidFill>
                  <a:srgbClr val="002060"/>
                </a:solidFill>
                <a:cs typeface="Arial" charset="0"/>
              </a:rPr>
              <a:t>СОВМЕСТНАЯ ДЕЯТЕЛЬНОСТЬ </a:t>
            </a:r>
          </a:p>
          <a:p>
            <a:pPr algn="ctr">
              <a:lnSpc>
                <a:spcPct val="90000"/>
              </a:lnSpc>
            </a:pPr>
            <a:r>
              <a:rPr lang="ru-RU" altLang="ru-RU" sz="2400" b="1" dirty="0" smtClean="0">
                <a:solidFill>
                  <a:srgbClr val="002060"/>
                </a:solidFill>
                <a:cs typeface="Arial" charset="0"/>
              </a:rPr>
              <a:t>ПЕДАГОГОВ, РОДИТЕЛЕЙ, ДЕТЕЙ</a:t>
            </a:r>
          </a:p>
          <a:p>
            <a:pPr algn="ctr">
              <a:lnSpc>
                <a:spcPct val="90000"/>
              </a:lnSpc>
            </a:pPr>
            <a:r>
              <a:rPr lang="ru-RU" sz="1400" dirty="0" smtClean="0"/>
              <a:t>(участие в проектной деятельности, праздники, фестивали, совместные походы и экскурсии, выставки, совместное участие в конкурсах)</a:t>
            </a:r>
            <a:endParaRPr lang="en-US" altLang="ru-RU" sz="1400" b="1" dirty="0">
              <a:solidFill>
                <a:srgbClr val="002060"/>
              </a:solidFill>
              <a:cs typeface="Arial" charset="0"/>
            </a:endParaRP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256989" y="4389227"/>
            <a:ext cx="168275" cy="168275"/>
            <a:chOff x="2928" y="2208"/>
            <a:chExt cx="262" cy="262"/>
          </a:xfrm>
        </p:grpSpPr>
        <p:sp>
          <p:nvSpPr>
            <p:cNvPr id="45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1187624" y="2827281"/>
            <a:ext cx="168275" cy="168275"/>
            <a:chOff x="2928" y="2208"/>
            <a:chExt cx="262" cy="262"/>
          </a:xfrm>
        </p:grpSpPr>
        <p:sp>
          <p:nvSpPr>
            <p:cNvPr id="48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0099"/>
                </a:solidFill>
              </a:rPr>
              <a:t>Направления вариативной части программы:</a:t>
            </a:r>
            <a:endParaRPr lang="ru-RU" sz="3200" b="1" dirty="0">
              <a:solidFill>
                <a:srgbClr val="000099"/>
              </a:solidFill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714348" y="1500174"/>
            <a:ext cx="4000528" cy="1714512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/>
              <a:t>1. РЕГИОНАЛЬНЫЙ </a:t>
            </a:r>
          </a:p>
          <a:p>
            <a:pPr algn="ctr"/>
            <a:r>
              <a:rPr lang="ru-RU" sz="2400" b="1" dirty="0" smtClean="0"/>
              <a:t>КОМПОНЕНТ</a:t>
            </a:r>
            <a:endParaRPr lang="ru-RU" sz="2400" b="1" dirty="0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4929190" y="2428868"/>
            <a:ext cx="3571900" cy="2071702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 </a:t>
            </a:r>
            <a:r>
              <a:rPr lang="ru-RU" sz="2400" b="1" dirty="0" smtClean="0"/>
              <a:t>2. ОСВОЕНИЕ НОВЫХ </a:t>
            </a:r>
          </a:p>
          <a:p>
            <a:pPr algn="ctr"/>
            <a:r>
              <a:rPr lang="ru-RU" sz="2400" b="1" dirty="0" smtClean="0"/>
              <a:t>ОБРАЗОВАТЕЛЬНЫХ </a:t>
            </a:r>
          </a:p>
          <a:p>
            <a:pPr algn="ctr"/>
            <a:r>
              <a:rPr lang="ru-RU" sz="2400" b="1" dirty="0" smtClean="0"/>
              <a:t>ТЕХНОЛОГИЙ</a:t>
            </a:r>
            <a:endParaRPr lang="ru-RU" sz="2400" b="1" dirty="0"/>
          </a:p>
        </p:txBody>
      </p:sp>
      <p:pic>
        <p:nvPicPr>
          <p:cNvPr id="27" name="Picture 2" descr="H:\Дет.сад\Картинки, рисунки\Дети и взрослые\дети рисую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4857760"/>
            <a:ext cx="2000264" cy="150019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26</a:t>
            </a:fld>
            <a:endParaRPr lang="ru-RU"/>
          </a:p>
        </p:txBody>
      </p:sp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-117008" y="-33010"/>
            <a:ext cx="93780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Система взаимодействия с социальными партнерами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1533524" y="764704"/>
          <a:ext cx="6494859" cy="5767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ipe dir="r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 smtClean="0"/>
              <a:t>Содержание </a:t>
            </a:r>
            <a:br>
              <a:rPr lang="ru-RU" sz="3200" b="1" dirty="0" smtClean="0"/>
            </a:br>
            <a:r>
              <a:rPr lang="ru-RU" sz="3200" b="1" dirty="0" smtClean="0"/>
              <a:t>организационного раздела: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7686700" cy="487375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b="1" dirty="0" smtClean="0"/>
              <a:t>Организационный раздел включает в себя:</a:t>
            </a:r>
          </a:p>
          <a:p>
            <a:pPr algn="just">
              <a:buFontTx/>
              <a:buChar char="-"/>
            </a:pPr>
            <a:r>
              <a:rPr lang="ru-RU" dirty="0" smtClean="0"/>
              <a:t>материально-техническое обеспечение;</a:t>
            </a:r>
          </a:p>
          <a:p>
            <a:pPr algn="just">
              <a:buFontTx/>
              <a:buChar char="-"/>
            </a:pPr>
            <a:r>
              <a:rPr lang="ru-RU" dirty="0" smtClean="0"/>
              <a:t>обеспеченность методическими материалами и средствами обучения и воспитания;</a:t>
            </a:r>
          </a:p>
          <a:p>
            <a:pPr algn="just">
              <a:buFontTx/>
              <a:buChar char="-"/>
            </a:pPr>
            <a:r>
              <a:rPr lang="ru-RU" dirty="0" smtClean="0"/>
              <a:t>организация режима пребывания детей в ДОО;</a:t>
            </a:r>
          </a:p>
          <a:p>
            <a:pPr algn="just">
              <a:buFontTx/>
              <a:buChar char="-"/>
            </a:pPr>
            <a:r>
              <a:rPr lang="ru-RU" dirty="0" smtClean="0"/>
              <a:t>особенности традиционных событий, праздников, мероприятий;</a:t>
            </a:r>
          </a:p>
          <a:p>
            <a:pPr algn="just">
              <a:buFontTx/>
              <a:buChar char="-"/>
            </a:pPr>
            <a:r>
              <a:rPr lang="ru-RU" dirty="0" smtClean="0"/>
              <a:t>учебный план и комплексно-тематическое планирование образовательной деятельности;</a:t>
            </a:r>
          </a:p>
          <a:p>
            <a:pPr algn="just">
              <a:buFontTx/>
              <a:buChar char="-"/>
            </a:pPr>
            <a:r>
              <a:rPr lang="ru-RU" dirty="0" smtClean="0"/>
              <a:t>особенности организации развивающей предметно-пространственной среды.</a:t>
            </a:r>
          </a:p>
          <a:p>
            <a:pPr>
              <a:buFontTx/>
              <a:buChar char="-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86700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Контактная информация: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196752"/>
            <a:ext cx="8712968" cy="5256584"/>
          </a:xfrm>
        </p:spPr>
        <p:txBody>
          <a:bodyPr>
            <a:normAutofit/>
          </a:bodyPr>
          <a:lstStyle/>
          <a:p>
            <a:pPr marL="282575" indent="-17463" algn="just">
              <a:lnSpc>
                <a:spcPct val="170000"/>
              </a:lnSpc>
              <a:buNone/>
            </a:pPr>
            <a:r>
              <a:rPr lang="ru-RU" sz="28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Юридический </a:t>
            </a:r>
            <a:r>
              <a:rPr lang="ru-RU" sz="28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почтовый адрес: </a:t>
            </a:r>
          </a:p>
          <a:p>
            <a:pPr marL="282575" indent="-17463" algn="just">
              <a:lnSpc>
                <a:spcPct val="170000"/>
              </a:lnSpc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453643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Республика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Башкортостан,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Баймакский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район,с.1-е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Туркменево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ул.Школьная, 4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82575" indent="-17463" algn="just">
              <a:lnSpc>
                <a:spcPct val="170000"/>
              </a:lnSpc>
              <a:buNone/>
            </a:pPr>
            <a:r>
              <a:rPr lang="ru-RU" sz="28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Телефон: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8 (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34751)4-41-68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82575" indent="-17463" algn="just">
              <a:lnSpc>
                <a:spcPct val="170000"/>
              </a:lnSpc>
              <a:buNone/>
            </a:pPr>
            <a:r>
              <a:rPr lang="en-US" sz="28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sz="28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turkmen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@mail.ru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82575" indent="-17463" algn="just">
              <a:lnSpc>
                <a:spcPct val="170000"/>
              </a:lnSpc>
              <a:buNone/>
            </a:pPr>
            <a:r>
              <a:rPr lang="ru-RU" sz="28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Информационный сайт </a:t>
            </a:r>
            <a:r>
              <a:rPr lang="ru-RU" sz="28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ДОУ:</a:t>
            </a:r>
            <a:r>
              <a:rPr lang="en-US" sz="2800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turkmenscoll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.ucoz.ru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214422"/>
            <a:ext cx="8424936" cy="3857652"/>
          </a:xfrm>
        </p:spPr>
        <p:txBody>
          <a:bodyPr/>
          <a:lstStyle/>
          <a:p>
            <a:pPr algn="ctr"/>
            <a:r>
              <a:rPr lang="ru-RU" sz="4800" b="1" dirty="0" smtClean="0">
                <a:solidFill>
                  <a:schemeClr val="tx2"/>
                </a:solidFill>
                <a:latin typeface="Georgia" pitchFamily="18" charset="0"/>
              </a:rPr>
              <a:t>Спасибо за внимание!</a:t>
            </a:r>
            <a:br>
              <a:rPr lang="ru-RU" sz="4800" b="1" dirty="0" smtClean="0">
                <a:solidFill>
                  <a:schemeClr val="tx2"/>
                </a:solidFill>
                <a:latin typeface="Georgia" pitchFamily="18" charset="0"/>
              </a:rPr>
            </a:br>
            <a:r>
              <a:rPr lang="ru-RU" sz="4800" b="1" dirty="0" smtClean="0">
                <a:solidFill>
                  <a:schemeClr val="tx2"/>
                </a:solidFill>
              </a:rPr>
              <a:t/>
            </a:r>
            <a:br>
              <a:rPr lang="ru-RU" sz="4800" b="1" dirty="0" smtClean="0">
                <a:solidFill>
                  <a:schemeClr val="tx2"/>
                </a:solidFill>
              </a:rPr>
            </a:br>
            <a:r>
              <a:rPr lang="ru-RU" b="1" dirty="0" smtClean="0">
                <a:solidFill>
                  <a:schemeClr val="tx2"/>
                </a:solidFill>
              </a:rPr>
              <a:t/>
            </a:r>
            <a:br>
              <a:rPr lang="ru-RU" b="1" dirty="0" smtClean="0">
                <a:solidFill>
                  <a:schemeClr val="tx2"/>
                </a:solidFill>
              </a:rPr>
            </a:br>
            <a:r>
              <a:rPr lang="ru-RU" b="1" dirty="0" smtClean="0">
                <a:solidFill>
                  <a:schemeClr val="tx2"/>
                </a:solidFill>
              </a:rPr>
              <a:t/>
            </a:r>
            <a:br>
              <a:rPr lang="ru-RU" b="1" dirty="0" smtClean="0">
                <a:solidFill>
                  <a:schemeClr val="tx2"/>
                </a:solidFill>
              </a:rPr>
            </a:b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5500726" cy="6715148"/>
          </a:xfrm>
        </p:spPr>
        <p:txBody>
          <a:bodyPr>
            <a:no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b="1" dirty="0">
              <a:solidFill>
                <a:schemeClr val="tx2"/>
              </a:solidFill>
              <a:latin typeface="Georgia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14282" y="928670"/>
            <a:ext cx="5357850" cy="564357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/>
              <a:t>   Образовательная программа разработана на основе </a:t>
            </a:r>
            <a:r>
              <a:rPr lang="ru-RU" dirty="0" smtClean="0"/>
              <a:t>Федерального государственного образовательного стандарта дошкольного образования (ФГОС ДО) (Приказ </a:t>
            </a:r>
            <a:r>
              <a:rPr lang="ru-RU" dirty="0" err="1" smtClean="0"/>
              <a:t>МОиН</a:t>
            </a:r>
            <a:r>
              <a:rPr lang="ru-RU" dirty="0" smtClean="0"/>
              <a:t> РФ № 1155 от </a:t>
            </a:r>
          </a:p>
          <a:p>
            <a:pPr>
              <a:buNone/>
            </a:pPr>
            <a:r>
              <a:rPr lang="ru-RU" dirty="0" smtClean="0"/>
              <a:t>   17 октября 2013г) и с учётом примерной общеобразовательной программы дошкольного образования «От рождения до школы» под редакцией </a:t>
            </a:r>
            <a:r>
              <a:rPr lang="ru-RU" dirty="0" err="1" smtClean="0"/>
              <a:t>Н.Е.Вераксы</a:t>
            </a:r>
            <a:r>
              <a:rPr lang="ru-RU" dirty="0" smtClean="0"/>
              <a:t>, Т.С.Комаровой, М.А.Васильевой.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3</a:t>
            </a:fld>
            <a:endParaRPr lang="ru-RU"/>
          </a:p>
        </p:txBody>
      </p:sp>
      <p:pic>
        <p:nvPicPr>
          <p:cNvPr id="1026" name="Picture 2" descr="C:\Documents and Settings\Администратор\Рабочий стол\IMG_84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928670"/>
            <a:ext cx="3143272" cy="4644603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1520" y="502414"/>
            <a:ext cx="8712968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  <a:tab pos="449263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Основная образовательная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программа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ГДО при МОБУ СОШ с.1-е </a:t>
            </a:r>
            <a:r>
              <a:rPr kumimoji="0" lang="ru-RU" sz="20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Туркменево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разработана в соответствии с основными нормативно-правовыми документами и нормативными актами: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  <a:tab pos="449263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Федеральный закон от 29.12.2012  № 273-ФЗ  «Об образовании в Российской Федерации»;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  <a:tab pos="449263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Федеральный государственный образовательный стандарт дошкольного образования (Утвержден приказом Министерства образования и науки Российской Федерации от 17 октября 2013 г. N 1155);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  <a:tab pos="449263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«Порядок организации и осуществления образовательной деятельности по основным общеобразовательным программам  и образовательным программам  дошкольного образования» (приказ Министерства образования и науки РФ от 30 августа 2013 года №1014 г. Москва);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  <a:tab pos="449263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Санитарно-эпидемиологические требования к устройству, содержанию и организации режима работы  дошкольных образовательных организаций» (Утверждены постановлением Главного государственного санитарного врача Российской  от 15 мая 2013 года №26  «Об утверждении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СанПиН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2.4.3049-13)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  <a:tab pos="449263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«Конвенция о правах ребёнка» (от 20 ноября 1989 года);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  <a:tab pos="449263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Закон РФ «Об основных гарантиях прав ребёнка» (от 24 июля 1998года №124-ФЗ);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  <a:tab pos="449263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ФГОС Приказ № 1155 от 17 сентября 2013г.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  <a:tab pos="449263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Приказ Министерства образования и науки  РФ от 30 августа 2013г. № 1014 г.Москва «Об утверждении Порядка организации и осуществления образовательной деятельности по основным общеобразовательным программам дошкольного образования»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  <a:tab pos="449263" algn="l"/>
              </a:tabLst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УставМОБУ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СОШ с.1-е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Туркменево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  <a:tab pos="449263" algn="l"/>
              </a:tabLst>
            </a:pP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азвитие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системы дошкольного  образования РБ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2017-2019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гг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 образовательной</a:t>
            </a:r>
            <a:r>
              <a:rPr lang="ru-RU" sz="3200" b="1" dirty="0" smtClean="0">
                <a:solidFill>
                  <a:schemeClr val="tx2"/>
                </a:solidFill>
                <a:latin typeface="Georgia" pitchFamily="18" charset="0"/>
                <a:ea typeface="Bodoni MT"/>
              </a:rPr>
              <a:t> программы:</a:t>
            </a:r>
            <a:endParaRPr lang="ru-RU" sz="3200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467544" y="1628800"/>
            <a:ext cx="8352928" cy="345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5010" tIns="12696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Создание условий для полноценного проживания ребенком дошкольного детства.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Разностороннее, полноценное и гармоничное развитие личности ребенка с учетом возрастных и индивидуальных особенностей. 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4F81BD"/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796908"/>
          </a:xfrm>
        </p:spPr>
        <p:txBody>
          <a:bodyPr/>
          <a:lstStyle/>
          <a:p>
            <a:pPr algn="ctr"/>
            <a:r>
              <a:rPr lang="ru-RU" b="1" dirty="0" smtClean="0"/>
              <a:t>Задачи программы:</a:t>
            </a:r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102578"/>
            <a:ext cx="849694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охрана и укрепление физического и психического здоровья детей, в том числе их эмоционального благополучия;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обеспечение равных возможностей для полноценного развития каждого ребенка в период дошкольного детства независимо от места проживания, пола, нации, языка, социального статуса; 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создание благоприятных условий развития детей в соответствии с их возрастными и индивидуальными особенностями, развитие способностей и творческого потенциала каждого ребенка как субъекта отношений с другими детьми, взрослыми и миром;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объединение обучения и воспитания в целостный образовательный процесс на основе духовно-нравственных и </a:t>
            </a:r>
            <a:r>
              <a:rPr lang="ru-RU" sz="16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социокультурных</a:t>
            </a: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ценностей, принятых в обществе правил и норм поведения в интересах человека, семьи, общества;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формирование общей культуры личности детей, развитие их социальных, нравственных, эстетических, интеллектуальных, физических качеств, инициативности, самостоятельности и ответственности ребенка, формирование предпосылок учебной деятельности;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</a:t>
            </a:r>
            <a:r>
              <a:rPr lang="ru-RU" sz="16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социокультурной</a:t>
            </a: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среды, соответствующей возрастным и индивидуальным особенностям детей;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обеспечение психолого-педагогической поддержки семьи и повышение компетентности родителей (законных представителей) в вопросах развития и образования, охраны и укрепления здоровья детей;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1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соблюдение в работе детского сада и начальной школы преемственности, исключающей умственные и физические перегрузки в содержании образования детей дошкольного возраста, обеспечивающей отсутствие давления предметного обучения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214290"/>
            <a:ext cx="7643866" cy="12335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 соответствии с требованиями ФГОС ДО программа состоит из двух частей: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1714488"/>
            <a:ext cx="7643866" cy="15001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Обязательная часть ( объем не менее 60% от её общего объёма)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14612" y="3714752"/>
            <a:ext cx="4014790" cy="27717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Вариативная часть (часть, формируемая участниками образовательных отношений) – не более 40%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572000" y="1447800"/>
            <a:ext cx="3048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3048000" y="32766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 descr="29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4460100"/>
            <a:ext cx="1928826" cy="1928826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428604"/>
            <a:ext cx="7139014" cy="1143008"/>
          </a:xfrm>
        </p:spPr>
        <p:txBody>
          <a:bodyPr>
            <a:normAutofit/>
          </a:bodyPr>
          <a:lstStyle/>
          <a:p>
            <a:pPr algn="ctr"/>
            <a:r>
              <a:rPr lang="ru-RU" altLang="ru-RU" sz="2800" b="1" dirty="0" smtClean="0">
                <a:solidFill>
                  <a:srgbClr val="002060"/>
                </a:solidFill>
              </a:rPr>
              <a:t>Образовательная программа ДОО </a:t>
            </a:r>
            <a:br>
              <a:rPr lang="ru-RU" altLang="ru-RU" sz="2800" b="1" dirty="0" smtClean="0">
                <a:solidFill>
                  <a:srgbClr val="002060"/>
                </a:solidFill>
              </a:rPr>
            </a:br>
            <a:r>
              <a:rPr lang="ru-RU" altLang="ru-RU" sz="2800" b="1" dirty="0" smtClean="0">
                <a:solidFill>
                  <a:srgbClr val="002060"/>
                </a:solidFill>
              </a:rPr>
              <a:t>включает три основных раздела:</a:t>
            </a:r>
            <a:endParaRPr lang="en-US" altLang="ru-RU" sz="2800" dirty="0">
              <a:solidFill>
                <a:srgbClr val="002060"/>
              </a:solidFill>
            </a:endParaRPr>
          </a:p>
        </p:txBody>
      </p:sp>
      <p:sp>
        <p:nvSpPr>
          <p:cNvPr id="8208" name="AutoShape 16"/>
          <p:cNvSpPr>
            <a:spLocks noChangeArrowheads="1"/>
          </p:cNvSpPr>
          <p:nvPr/>
        </p:nvSpPr>
        <p:spPr bwMode="blackGray">
          <a:xfrm rot="16200000" flipH="1" flipV="1">
            <a:off x="3539630" y="1668469"/>
            <a:ext cx="979006" cy="755650"/>
          </a:xfrm>
          <a:prstGeom prst="rightArrow">
            <a:avLst>
              <a:gd name="adj1" fmla="val 46509"/>
              <a:gd name="adj2" fmla="val 42052"/>
            </a:avLst>
          </a:prstGeom>
          <a:gradFill rotWithShape="1">
            <a:gsLst>
              <a:gs pos="0">
                <a:schemeClr val="accent2">
                  <a:gamma/>
                  <a:tint val="0"/>
                  <a:invGamma/>
                  <a:alpha val="0"/>
                </a:schemeClr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251723" y="5745463"/>
            <a:ext cx="168275" cy="168275"/>
            <a:chOff x="2928" y="2208"/>
            <a:chExt cx="262" cy="262"/>
          </a:xfrm>
        </p:grpSpPr>
        <p:sp>
          <p:nvSpPr>
            <p:cNvPr id="8214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15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220" name="AutoShape 28"/>
          <p:cNvSpPr>
            <a:spLocks noChangeArrowheads="1"/>
          </p:cNvSpPr>
          <p:nvPr/>
        </p:nvSpPr>
        <p:spPr bwMode="gray">
          <a:xfrm>
            <a:off x="857224" y="2500306"/>
            <a:ext cx="7272808" cy="912771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23" name="Rectangle 31"/>
          <p:cNvSpPr>
            <a:spLocks noChangeArrowheads="1"/>
          </p:cNvSpPr>
          <p:nvPr/>
        </p:nvSpPr>
        <p:spPr bwMode="gray">
          <a:xfrm>
            <a:off x="1500166" y="2708920"/>
            <a:ext cx="6384202" cy="590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3600" b="1" dirty="0" smtClean="0">
                <a:solidFill>
                  <a:srgbClr val="002060"/>
                </a:solidFill>
                <a:cs typeface="Arial" charset="0"/>
              </a:rPr>
              <a:t>ЦЕЛЕВОЙ</a:t>
            </a:r>
            <a:endParaRPr lang="en-US" altLang="ru-RU" sz="3600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8226" name="AutoShape 34"/>
          <p:cNvSpPr>
            <a:spLocks noChangeArrowheads="1"/>
          </p:cNvSpPr>
          <p:nvPr/>
        </p:nvSpPr>
        <p:spPr bwMode="blackGray">
          <a:xfrm rot="16200000" flipV="1">
            <a:off x="4213129" y="1668468"/>
            <a:ext cx="1080120" cy="755650"/>
          </a:xfrm>
          <a:prstGeom prst="rightArrow">
            <a:avLst>
              <a:gd name="adj1" fmla="val 46509"/>
              <a:gd name="adj2" fmla="val 42098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" name="AutoShape 28"/>
          <p:cNvSpPr>
            <a:spLocks noChangeArrowheads="1"/>
          </p:cNvSpPr>
          <p:nvPr/>
        </p:nvSpPr>
        <p:spPr bwMode="gray">
          <a:xfrm>
            <a:off x="785786" y="3929066"/>
            <a:ext cx="7272808" cy="912771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" name="AutoShape 28"/>
          <p:cNvSpPr>
            <a:spLocks noChangeArrowheads="1"/>
          </p:cNvSpPr>
          <p:nvPr/>
        </p:nvSpPr>
        <p:spPr bwMode="gray">
          <a:xfrm>
            <a:off x="810597" y="5373216"/>
            <a:ext cx="7337675" cy="912771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" name="Rectangle 31"/>
          <p:cNvSpPr>
            <a:spLocks noChangeArrowheads="1"/>
          </p:cNvSpPr>
          <p:nvPr/>
        </p:nvSpPr>
        <p:spPr bwMode="gray">
          <a:xfrm>
            <a:off x="1575673" y="4159150"/>
            <a:ext cx="6273080" cy="590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3600" b="1" dirty="0" smtClean="0">
                <a:solidFill>
                  <a:srgbClr val="002060"/>
                </a:solidFill>
                <a:cs typeface="Arial" charset="0"/>
              </a:rPr>
              <a:t>СОДЕРЖАТЕЛЬНЫЙ</a:t>
            </a:r>
            <a:endParaRPr lang="en-US" altLang="ru-RU" sz="3600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3" name="Rectangle 31"/>
          <p:cNvSpPr>
            <a:spLocks noChangeArrowheads="1"/>
          </p:cNvSpPr>
          <p:nvPr/>
        </p:nvSpPr>
        <p:spPr bwMode="gray">
          <a:xfrm>
            <a:off x="1651873" y="5451036"/>
            <a:ext cx="6120680" cy="590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3600" b="1" dirty="0" smtClean="0">
                <a:solidFill>
                  <a:srgbClr val="002060"/>
                </a:solidFill>
                <a:cs typeface="Arial" charset="0"/>
              </a:rPr>
              <a:t>ОРГАНИЗАЦИОННЫЙ</a:t>
            </a:r>
            <a:endParaRPr lang="en-US" altLang="ru-RU" sz="3600" b="1" dirty="0">
              <a:solidFill>
                <a:srgbClr val="002060"/>
              </a:solidFill>
              <a:cs typeface="Arial" charset="0"/>
            </a:endParaRP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256989" y="4389227"/>
            <a:ext cx="168275" cy="168275"/>
            <a:chOff x="2928" y="2208"/>
            <a:chExt cx="262" cy="262"/>
          </a:xfrm>
        </p:grpSpPr>
        <p:sp>
          <p:nvSpPr>
            <p:cNvPr id="45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1187624" y="2827281"/>
            <a:ext cx="168275" cy="168275"/>
            <a:chOff x="2928" y="2208"/>
            <a:chExt cx="262" cy="262"/>
          </a:xfrm>
        </p:grpSpPr>
        <p:sp>
          <p:nvSpPr>
            <p:cNvPr id="48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Содержание целевого раздела: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57298"/>
            <a:ext cx="7500990" cy="521497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b="1" dirty="0" smtClean="0"/>
              <a:t>Целевой раздел </a:t>
            </a:r>
            <a:r>
              <a:rPr lang="ru-RU" dirty="0" smtClean="0"/>
              <a:t>включает в себя: пояснительную записку, цели и задачи программы, принципы и подходы к её формированию, характеристики особенностей развития детей, а также планируемые результаты освоения программы. Результаты освоения образовательной программы представлены в виде целевых ориентиров дошкольного образования, которые представляют собой социально-нормативные возрастные характеристики возможных достижений ребёнка на этапе завершения уровня дошкольного образования.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668</TotalTime>
  <Words>2521</Words>
  <Application>Microsoft Office PowerPoint</Application>
  <PresentationFormat>Экран (4:3)</PresentationFormat>
  <Paragraphs>245</Paragraphs>
  <Slides>29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Солнцестояние</vt:lpstr>
      <vt:lpstr>   Краткая презентация основной образовательной программы дошкольного образования  с.1-е Туркменево– 2019 год</vt:lpstr>
      <vt:lpstr>Полное название:  Образовательная программа группы дошкольного образования при муниципального общеобразовательного бюджетногоучреждения средняя общеобразовательная школа с.1-е Туркменево муниципального   района Баймакский район  Республики Башкортостан  Сокращённое название:  ООП  ГДО при МОБУ СОШ с.1-е Туркменево Срок реализации:  2019 – 2022 гг.  Ориентирована на детей в возрасте от 2 до 8 лет </vt:lpstr>
      <vt:lpstr> </vt:lpstr>
      <vt:lpstr>Слайд 4</vt:lpstr>
      <vt:lpstr>Цель образовательной программы:</vt:lpstr>
      <vt:lpstr>Задачи программы:</vt:lpstr>
      <vt:lpstr>  </vt:lpstr>
      <vt:lpstr>Образовательная программа ДОО  включает три основных раздела:</vt:lpstr>
      <vt:lpstr>Содержание целевого раздела: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Содержательный раздел:</vt:lpstr>
      <vt:lpstr>Образовательные области, обеспечивающие разностороннее развитие детей по ФГОС ДО:</vt:lpstr>
      <vt:lpstr>ОБРАЗОВАТЕЛЬНАЯ ОБЛАСТЬ «ФИЗИЧЕСКОЕ РАЗВИТИЕ»:  </vt:lpstr>
      <vt:lpstr>ОБРАЗОВАТЕЛЬНАЯ ОБЛАСТЬ  «СОЦИАЛЬНО-КОММУНИКАТИВНОЕ РАЗВИТИЕ»:</vt:lpstr>
      <vt:lpstr>ОБРАЗОВАТЕЛЬНАЯ ОБЛАСТЬ «РЕЧЕВОЕ РАЗВИТИЕ»: </vt:lpstr>
      <vt:lpstr>ОБРАЗОВАТЕЛЬНАЯ ОБЛАСТЬ «ПОЗНАВАТЕЛЬНОЕ РАЗВИТИЕ»:</vt:lpstr>
      <vt:lpstr>ОБРАЗОВАТЕЛЬНАЯ ОБЛАСТЬ  «ХУДОЖЕСТВЕННО-ЭСТЕТИЧЕСКОЕ РАЗВИТИЕ»:</vt:lpstr>
      <vt:lpstr>Направления взаимодействия с семьями воспитанников:</vt:lpstr>
      <vt:lpstr>Направления вариативной части программы:</vt:lpstr>
      <vt:lpstr>Слайд 26</vt:lpstr>
      <vt:lpstr>Содержание  организационного раздела:</vt:lpstr>
      <vt:lpstr>Контактная информация:</vt:lpstr>
      <vt:lpstr>Спасибо за внимание!    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МАЛЫШОК ООП ДОО</dc:title>
  <dc:creator>Оксана Миляхова</dc:creator>
  <cp:lastModifiedBy>Windows User</cp:lastModifiedBy>
  <cp:revision>129</cp:revision>
  <dcterms:created xsi:type="dcterms:W3CDTF">2013-12-24T12:41:12Z</dcterms:created>
  <dcterms:modified xsi:type="dcterms:W3CDTF">2019-04-23T08:21:57Z</dcterms:modified>
</cp:coreProperties>
</file>