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0"/>
  </p:normalViewPr>
  <p:slideViewPr>
    <p:cSldViewPr>
      <p:cViewPr varScale="1">
        <p:scale>
          <a:sx n="104" d="100"/>
          <a:sy n="104" d="100"/>
        </p:scale>
        <p:origin x="17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2491E-314B-4E3F-BCA3-8EE485233B68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73413-ADBD-415A-B966-0DCF5D02F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3413-ADBD-415A-B966-0DCF5D02FF3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9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04856" cy="1944216"/>
          </a:xfrm>
        </p:spPr>
        <p:txBody>
          <a:bodyPr/>
          <a:lstStyle/>
          <a:p>
            <a:r>
              <a:rPr lang="ru-RU" b="1" i="1" dirty="0">
                <a:latin typeface="Arno Pro Display" pitchFamily="18" charset="0"/>
              </a:rPr>
              <a:t>Тема: «Овощи»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500570"/>
            <a:ext cx="4608512" cy="1752600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Презентацию подготовила </a:t>
            </a:r>
            <a:b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</a:t>
            </a:r>
          </a:p>
          <a:p>
            <a:pPr algn="r"/>
            <a:r>
              <a:rPr lang="ru-RU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Янубаева</a:t>
            </a:r>
            <a: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С.А.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26064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МАДОУ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ДЕТСКИЙ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САД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№1 "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АЙГУЛЬ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" Г.</a:t>
            </a:r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БИРСКА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Arno Pro Display" pitchFamily="18" charset="0"/>
              </a:rPr>
              <a:t>Тыква</a:t>
            </a:r>
          </a:p>
        </p:txBody>
      </p:sp>
      <p:pic>
        <p:nvPicPr>
          <p:cNvPr id="4" name="Содержимое 3" descr="pumpkin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64305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506314" y="1819244"/>
            <a:ext cx="318048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Тыква наша растолстела,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Раздуваются бока.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 сентябрю позолотела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Стала цвета медяка.</a:t>
            </a:r>
          </a:p>
          <a:p>
            <a:endParaRPr lang="ru-RU" sz="2000" b="1" i="1" dirty="0">
              <a:latin typeface="Arno Pro Display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Картофель</a:t>
            </a:r>
          </a:p>
        </p:txBody>
      </p:sp>
      <p:pic>
        <p:nvPicPr>
          <p:cNvPr id="4" name="Содержимое 3" descr="239926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857364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64088" y="1988840"/>
            <a:ext cx="3518720" cy="2460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-Я картошка круглая,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Красивая и смуглая!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Чтобы не состариться,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Пойду в кастрюле париться!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Свёкла</a:t>
            </a:r>
          </a:p>
        </p:txBody>
      </p:sp>
      <p:pic>
        <p:nvPicPr>
          <p:cNvPr id="4" name="Содержимое 3" descr="613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71600" y="1484784"/>
            <a:ext cx="3149782" cy="39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93152" y="1772816"/>
            <a:ext cx="3690825" cy="246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Свёкла знают все ребята,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Это овощ очень яркий.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Красным борщ окрасит свёкла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Чтоб не выглядел он блекло.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Кабачки</a:t>
            </a:r>
          </a:p>
        </p:txBody>
      </p:sp>
      <p:pic>
        <p:nvPicPr>
          <p:cNvPr id="4" name="Содержимое 3" descr="1299784616_kabachok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568" y="1844824"/>
            <a:ext cx="4214843" cy="3448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292080" y="1522363"/>
            <a:ext cx="309347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Раз на грядке кабачок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Отлежал себе бочок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И запел: «Хозяйка!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Ты меня снимай –ка.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Эту песенку я спел,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Потому что я поспел!».</a:t>
            </a:r>
          </a:p>
          <a:p>
            <a:endParaRPr lang="ru-RU" sz="2000" b="1" i="1" dirty="0">
              <a:latin typeface="Arno Pro Display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Репа</a:t>
            </a:r>
          </a:p>
        </p:txBody>
      </p:sp>
      <p:pic>
        <p:nvPicPr>
          <p:cNvPr id="4" name="Содержимое 3" descr="health_repa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3608" y="1772816"/>
            <a:ext cx="3714776" cy="342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868144" y="1801439"/>
            <a:ext cx="2671885" cy="29344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i="1" dirty="0">
                <a:latin typeface="Arno Pro Display" pitchFamily="18" charset="0"/>
              </a:rPr>
              <a:t>Репку мы сажали,</a:t>
            </a:r>
          </a:p>
          <a:p>
            <a:pPr>
              <a:lnSpc>
                <a:spcPct val="200000"/>
              </a:lnSpc>
            </a:pPr>
            <a:r>
              <a:rPr lang="ru-RU" sz="2400" b="1" i="1" dirty="0">
                <a:latin typeface="Arno Pro Display" pitchFamily="18" charset="0"/>
              </a:rPr>
              <a:t>Репку поливали,</a:t>
            </a:r>
          </a:p>
          <a:p>
            <a:pPr>
              <a:lnSpc>
                <a:spcPct val="200000"/>
              </a:lnSpc>
            </a:pPr>
            <a:r>
              <a:rPr lang="ru-RU" sz="2400" b="1" i="1" dirty="0">
                <a:latin typeface="Arno Pro Display" pitchFamily="18" charset="0"/>
              </a:rPr>
              <a:t>Выросла репка,</a:t>
            </a:r>
          </a:p>
          <a:p>
            <a:pPr>
              <a:lnSpc>
                <a:spcPct val="200000"/>
              </a:lnSpc>
            </a:pPr>
            <a:r>
              <a:rPr lang="ru-RU" sz="2400" b="1" i="1" dirty="0">
                <a:latin typeface="Arno Pro Display" pitchFamily="18" charset="0"/>
              </a:rPr>
              <a:t>Хороша и крепка.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Редис</a:t>
            </a:r>
          </a:p>
        </p:txBody>
      </p:sp>
      <p:pic>
        <p:nvPicPr>
          <p:cNvPr id="4" name="Содержимое 3" descr="3636160bdca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472" y="1785926"/>
            <a:ext cx="421484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32040" y="1787788"/>
            <a:ext cx="3605063" cy="246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Вот нарядная редиска,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Но сидит она не близко.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Виден лишь зеленый хвостик,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Приходи, редиска, в гости.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И вот мы все в одной корзинке </a:t>
            </a:r>
          </a:p>
        </p:txBody>
      </p:sp>
      <p:pic>
        <p:nvPicPr>
          <p:cNvPr id="8" name="Содержимое 7" descr="pic270481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3648" y="1844824"/>
            <a:ext cx="557216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857364"/>
            <a:ext cx="7837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/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20891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Arno Pro Display" pitchFamily="18" charset="0"/>
              </a:rPr>
              <a:t>Цели:</a:t>
            </a:r>
          </a:p>
          <a:p>
            <a:r>
              <a:rPr lang="ru-RU" b="1" i="1" dirty="0">
                <a:latin typeface="Arno Pro Display" pitchFamily="18" charset="0"/>
              </a:rPr>
              <a:t>Познакомить детей с плодами овощных культур. Закрепить знания о месте их произрастания – огороде</a:t>
            </a:r>
          </a:p>
          <a:p>
            <a:r>
              <a:rPr lang="ru-RU" b="1" i="1" dirty="0">
                <a:latin typeface="Arno Pro Display" pitchFamily="18" charset="0"/>
              </a:rPr>
              <a:t> Закрепить умения описывать овощ по характерным признакам. Продолжать</a:t>
            </a:r>
          </a:p>
          <a:p>
            <a:r>
              <a:rPr lang="ru-RU" b="1" i="1" dirty="0">
                <a:latin typeface="Arno Pro Display" pitchFamily="18" charset="0"/>
              </a:rPr>
              <a:t>воспитывать благородные чувства к природе и людям, которые, благодаря своему труду, получают урожай.</a:t>
            </a:r>
          </a:p>
          <a:p>
            <a:r>
              <a:rPr lang="ru-RU" b="1" i="1" dirty="0">
                <a:latin typeface="Arno Pro Display" pitchFamily="18" charset="0"/>
              </a:rPr>
              <a:t> Закрепить знания детей об овощах, о способах их приготовления. </a:t>
            </a:r>
          </a:p>
          <a:p>
            <a:r>
              <a:rPr lang="ru-RU" sz="2400" b="1" i="1" dirty="0">
                <a:latin typeface="Arno Pro Display" pitchFamily="18" charset="0"/>
              </a:rPr>
              <a:t>Задачи:</a:t>
            </a:r>
          </a:p>
          <a:p>
            <a:r>
              <a:rPr lang="ru-RU" b="1" i="1" dirty="0">
                <a:latin typeface="Arno Pro Display" pitchFamily="18" charset="0"/>
              </a:rPr>
              <a:t>Познакомить детей с овощами, закрепить знания о месте их произрастания, учить выделять характерные признаки овощей,</a:t>
            </a:r>
          </a:p>
          <a:p>
            <a:r>
              <a:rPr lang="ru-RU" b="1" i="1" dirty="0">
                <a:latin typeface="Arno Pro Display" pitchFamily="18" charset="0"/>
              </a:rPr>
              <a:t> продолжать воспитывать благодарные чувства к природе. </a:t>
            </a:r>
          </a:p>
          <a:p>
            <a:r>
              <a:rPr lang="ru-RU" b="1" i="1" dirty="0">
                <a:latin typeface="Arno Pro Display" pitchFamily="18" charset="0"/>
              </a:rPr>
              <a:t>Закрепить знания об овощах:</a:t>
            </a:r>
          </a:p>
          <a:p>
            <a:r>
              <a:rPr lang="ru-RU" b="1" i="1" dirty="0">
                <a:latin typeface="Arno Pro Display" pitchFamily="18" charset="0"/>
              </a:rPr>
              <a:t> где растут, как их собирают, как употребляют в пищу.</a:t>
            </a:r>
          </a:p>
          <a:p>
            <a:r>
              <a:rPr lang="ru-RU" b="1" i="1" dirty="0">
                <a:latin typeface="Arno Pro Display" pitchFamily="18" charset="0"/>
              </a:rPr>
              <a:t> Учить  выделять форму в предметах.</a:t>
            </a:r>
          </a:p>
          <a:p>
            <a:r>
              <a:rPr lang="ru-RU" b="1" i="1" dirty="0">
                <a:latin typeface="Arno Pro Display" pitchFamily="18" charset="0"/>
              </a:rPr>
              <a:t>Учить различать овощ по внешнему виду, по описанию. </a:t>
            </a:r>
          </a:p>
          <a:p>
            <a:r>
              <a:rPr lang="ru-RU" b="1" i="1" dirty="0">
                <a:latin typeface="Arno Pro Display" pitchFamily="18" charset="0"/>
              </a:rPr>
              <a:t>Учить слышать вопросы взрослого и правильно отвечать на них.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Томаты</a:t>
            </a:r>
          </a:p>
        </p:txBody>
      </p:sp>
      <p:pic>
        <p:nvPicPr>
          <p:cNvPr id="4" name="Содержимое 3" descr="408593_24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571612"/>
            <a:ext cx="466728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292080" y="1380230"/>
            <a:ext cx="3744416" cy="369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Очень важный я сеньор,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Спелый, сладкий помидор.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Красный, сочный я, и гладкий.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Угощаю всех, ребятки,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Кто мой сок томатный пьет,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Не болеет целый год.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Огурцы</a:t>
            </a:r>
          </a:p>
        </p:txBody>
      </p:sp>
      <p:pic>
        <p:nvPicPr>
          <p:cNvPr id="4" name="Содержимое 3" descr="91d396a2c5cc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1714488"/>
            <a:ext cx="4500594" cy="334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64088" y="2071678"/>
            <a:ext cx="3456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Зеленый огурец – 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Большой – большой хитрец: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Сидит себе на грядке,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С людьми играет в прятки.</a:t>
            </a:r>
          </a:p>
          <a:p>
            <a:endParaRPr lang="ru-RU" sz="2000" b="1" i="1" dirty="0">
              <a:latin typeface="Arno Pro Display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Морковь</a:t>
            </a:r>
          </a:p>
        </p:txBody>
      </p:sp>
      <p:pic>
        <p:nvPicPr>
          <p:cNvPr id="4" name="Содержимое 3" descr="2461881380409581161406146442222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500174"/>
            <a:ext cx="4199613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72066" y="2000240"/>
            <a:ext cx="3952685" cy="2460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Как у бабушке на грядке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Вырос овощ очень сладкий,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Проведем мы тренировку – 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Кто быстрей сгрызет морковку. 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Лук</a:t>
            </a:r>
          </a:p>
        </p:txBody>
      </p:sp>
      <p:pic>
        <p:nvPicPr>
          <p:cNvPr id="8" name="Содержимое 7" descr="onions_676318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1785926"/>
            <a:ext cx="4000528" cy="3083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148064" y="2097506"/>
            <a:ext cx="3653244" cy="2460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Баба Таня чистит лук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Убежал из кухни внук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Он хоть мал, но твердо знает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Лук за глазки покусает.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Баклажаны</a:t>
            </a:r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571612"/>
            <a:ext cx="3620304" cy="3620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500694" y="2071678"/>
            <a:ext cx="3018134" cy="2460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Фиолетового цвета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Поспевает в конце лета.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Ни томат, ни кабачок –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Чуть изогнутый бочок.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Капуста</a:t>
            </a:r>
          </a:p>
        </p:txBody>
      </p:sp>
      <p:pic>
        <p:nvPicPr>
          <p:cNvPr id="8" name="Содержимое 7" descr="brussels_sprouts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785926"/>
            <a:ext cx="4107685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004048" y="1700808"/>
            <a:ext cx="4392488" cy="2697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200" b="1" i="1" dirty="0">
                <a:latin typeface="Arno Pro Display" pitchFamily="18" charset="0"/>
              </a:rPr>
              <a:t>Было в грядке, слишком пусто,</a:t>
            </a:r>
          </a:p>
          <a:p>
            <a:pPr>
              <a:lnSpc>
                <a:spcPct val="200000"/>
              </a:lnSpc>
            </a:pPr>
            <a:r>
              <a:rPr lang="ru-RU" sz="2200" b="1" i="1" dirty="0">
                <a:latin typeface="Arno Pro Display" pitchFamily="18" charset="0"/>
              </a:rPr>
              <a:t>Посадили мы капусту.</a:t>
            </a:r>
          </a:p>
          <a:p>
            <a:pPr>
              <a:lnSpc>
                <a:spcPct val="200000"/>
              </a:lnSpc>
            </a:pPr>
            <a:r>
              <a:rPr lang="ru-RU" sz="2200" b="1" i="1" dirty="0">
                <a:latin typeface="Arno Pro Display" pitchFamily="18" charset="0"/>
              </a:rPr>
              <a:t>Раз, два ,три,</a:t>
            </a:r>
          </a:p>
          <a:p>
            <a:pPr>
              <a:lnSpc>
                <a:spcPct val="200000"/>
              </a:lnSpc>
            </a:pPr>
            <a:r>
              <a:rPr lang="ru-RU" sz="2200" b="1" i="1" dirty="0">
                <a:latin typeface="Arno Pro Display" pitchFamily="18" charset="0"/>
              </a:rPr>
              <a:t>Теперь – смотри!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latin typeface="Arno Pro Display" pitchFamily="18" charset="0"/>
              </a:rPr>
              <a:t>Перец</a:t>
            </a:r>
          </a:p>
        </p:txBody>
      </p:sp>
      <p:pic>
        <p:nvPicPr>
          <p:cNvPr id="6" name="Содержимое 5" descr="перей94229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785926"/>
            <a:ext cx="4357718" cy="322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46263" y="1550116"/>
            <a:ext cx="3640537" cy="369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Перец – овощ интересный, 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Очень вкусный и не пресный.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Или сладкий, или горький,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Режь его и скушай дольку.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Желтый или красный,</a:t>
            </a:r>
          </a:p>
          <a:p>
            <a:pPr>
              <a:lnSpc>
                <a:spcPct val="200000"/>
              </a:lnSpc>
            </a:pPr>
            <a:r>
              <a:rPr lang="ru-RU" sz="2000" b="1" i="1" dirty="0">
                <a:latin typeface="Arno Pro Display" pitchFamily="18" charset="0"/>
              </a:rPr>
              <a:t>Очень он прекрасный. 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457</Words>
  <Application>Microsoft Office PowerPoint</Application>
  <PresentationFormat>Экран (4:3)</PresentationFormat>
  <Paragraphs>91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</vt:lpstr>
      <vt:lpstr>Arno Pro Display</vt:lpstr>
      <vt:lpstr>Calibri</vt:lpstr>
      <vt:lpstr>Тема Office</vt:lpstr>
      <vt:lpstr>Тема: «Овощи»</vt:lpstr>
      <vt:lpstr>Презентация PowerPoint</vt:lpstr>
      <vt:lpstr>Томаты</vt:lpstr>
      <vt:lpstr>Огурцы</vt:lpstr>
      <vt:lpstr>Морковь</vt:lpstr>
      <vt:lpstr>Лук</vt:lpstr>
      <vt:lpstr>Баклажаны</vt:lpstr>
      <vt:lpstr>Капуста</vt:lpstr>
      <vt:lpstr>Перец</vt:lpstr>
      <vt:lpstr>Тыква</vt:lpstr>
      <vt:lpstr>Картофель</vt:lpstr>
      <vt:lpstr>Свёкла</vt:lpstr>
      <vt:lpstr>Кабачки</vt:lpstr>
      <vt:lpstr>Репа</vt:lpstr>
      <vt:lpstr>Редис</vt:lpstr>
      <vt:lpstr>И вот мы все в одной корзинке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</dc:title>
  <dc:creator>кк</dc:creator>
  <cp:lastModifiedBy>Оператор</cp:lastModifiedBy>
  <cp:revision>42</cp:revision>
  <dcterms:created xsi:type="dcterms:W3CDTF">2012-03-29T13:46:43Z</dcterms:created>
  <dcterms:modified xsi:type="dcterms:W3CDTF">2022-03-16T06:51:37Z</dcterms:modified>
</cp:coreProperties>
</file>