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Правила дорожного  движения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143" y="278018"/>
            <a:ext cx="4197017" cy="3147763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31" y="41806"/>
            <a:ext cx="4069724" cy="3620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462" y="3897136"/>
            <a:ext cx="7179396" cy="274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4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59" y="771659"/>
            <a:ext cx="2619165" cy="4470042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17" y="1866196"/>
            <a:ext cx="5243110" cy="52431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650" y="220538"/>
            <a:ext cx="3909334" cy="5021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140" y="3073400"/>
            <a:ext cx="55372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532" y="3542762"/>
            <a:ext cx="5202303" cy="3131136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132" y="231722"/>
            <a:ext cx="4514668" cy="301429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134" y="820526"/>
            <a:ext cx="5164426" cy="3004946"/>
          </a:xfrm>
        </p:spPr>
      </p:pic>
    </p:spTree>
    <p:extLst>
      <p:ext uri="{BB962C8B-B14F-4D97-AF65-F5344CB8AC3E}">
        <p14:creationId xmlns:p14="http://schemas.microsoft.com/office/powerpoint/2010/main" val="393937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73" y="-140325"/>
            <a:ext cx="4341790" cy="4341790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878" y="3686470"/>
            <a:ext cx="5810437" cy="317153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7" y="1386627"/>
            <a:ext cx="5667375" cy="3778250"/>
          </a:xfrm>
        </p:spPr>
      </p:pic>
    </p:spTree>
    <p:extLst>
      <p:ext uri="{BB962C8B-B14F-4D97-AF65-F5344CB8AC3E}">
        <p14:creationId xmlns:p14="http://schemas.microsoft.com/office/powerpoint/2010/main" val="191975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72" y="2876091"/>
            <a:ext cx="4427343" cy="3998890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3" y="3219719"/>
            <a:ext cx="3387098" cy="3517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70" y="128788"/>
            <a:ext cx="4515654" cy="36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79" y="263647"/>
            <a:ext cx="4356477" cy="3632212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825" y="244698"/>
            <a:ext cx="4730839" cy="3548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3364821"/>
            <a:ext cx="5275021" cy="342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07" y="451833"/>
            <a:ext cx="5094309" cy="2865549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625" y="3514725"/>
            <a:ext cx="5048250" cy="3343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1436619"/>
            <a:ext cx="3349402" cy="334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8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90" y="2975019"/>
            <a:ext cx="3728433" cy="3728433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17" y="3120308"/>
            <a:ext cx="3694262" cy="36942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84" y="309093"/>
            <a:ext cx="4409844" cy="301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8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166</TotalTime>
  <Words>3</Words>
  <Application>Microsoft Office PowerPoint</Application>
  <PresentationFormat>Широкоэкранный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Легкий дым</vt:lpstr>
      <vt:lpstr>Правила дорожного 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 движения</dc:title>
  <dc:creator>Ольга</dc:creator>
  <cp:lastModifiedBy>Ольга</cp:lastModifiedBy>
  <cp:revision>9</cp:revision>
  <dcterms:created xsi:type="dcterms:W3CDTF">2019-06-19T16:56:52Z</dcterms:created>
  <dcterms:modified xsi:type="dcterms:W3CDTF">2019-06-22T17:58:34Z</dcterms:modified>
</cp:coreProperties>
</file>