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5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737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118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735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0201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936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63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924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881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597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91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50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159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342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402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530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357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19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8408AA9-5219-4613-957E-FA3E4C064D82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2BF17-52F1-4061-968D-762D9FCAF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6933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2108" y="2967335"/>
            <a:ext cx="7347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История создания книги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1213894" y="4213830"/>
            <a:ext cx="9832797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Автор: Миниахметова Вера Рафаиловна</a:t>
            </a:r>
            <a:endParaRPr lang="ru-RU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3894" y="563418"/>
            <a:ext cx="1000828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МБДОУ детский сад №1 «Улыбка» компенсирующего вида </a:t>
            </a:r>
          </a:p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</a:t>
            </a:r>
            <a:r>
              <a:rPr lang="ru-RU" sz="2400" b="0" cap="none" spc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Благовещенск РБ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1166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kremenki-gorod.ru/wp-content/uploads/b/c/6/bc660114022015848a1f79add9bca77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18" y="90704"/>
            <a:ext cx="11757891" cy="663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379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.mycdn.me/i?r=AyH4iRPQ2q0otWIFepML2LxRGGDdNM-VoDznhdzYg9avf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418" y="298134"/>
            <a:ext cx="5698836" cy="636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cdn-front.kwork.ru/pics/t3/65/4752274-15819677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39" y="298134"/>
            <a:ext cx="5894243" cy="636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498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ds04.infourok.ru/uploads/ex/0d73/0017b422-30a93341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599" y="173830"/>
            <a:ext cx="5828145" cy="643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static.tildacdn.com/tild3065-3330-4539-b866-643836666232/GettyImages-116464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0145"/>
            <a:ext cx="6129882" cy="628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470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s1.slide-share.ru/s_slide/5500e59eaad817b18b0a1f6b968a2f30/f1c43e55-d0d4-4e6d-8fb2-ff297ec8c016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8" name="Picture 6" descr="https://ds04.infourok.ru/uploads/ex/09e6/00027ae5-e93db2fa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7"/>
            <a:ext cx="11860933" cy="656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189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https://image3.slideserve.com/6115881/slide4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18" y="190571"/>
            <a:ext cx="11877964" cy="65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653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Самой маленькой книгой, которая занесена в Книгу рекордов Гиннеса в 2002 году, является книга которую изготовил русский умелец, размером она 0.9×0.9 мм, напечатан на ней рассказ «Хамелеон» А.П. Чехова.  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66" y="281420"/>
            <a:ext cx="6096000" cy="622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Двенадцать самых маленьких книг мира умещаются в одной столовой ложке.  Среди них есть словарь английского языка на 12 тысяч слов, Коран и Конституция Франции. 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066" y="281420"/>
            <a:ext cx="5643418" cy="622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895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30" y="152111"/>
            <a:ext cx="6096000" cy="483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Самой тяжелой в мире книгой считается географический атлас, хранящийся в Британском музее, в Лондоне. Атлас имеет в высоту более одного метра и весит 320 килограммов. 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290" y="207530"/>
            <a:ext cx="5615709" cy="611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0230" y="5329382"/>
            <a:ext cx="6096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0" i="0" dirty="0" smtClean="0">
                <a:solidFill>
                  <a:srgbClr val="000000"/>
                </a:solidFill>
                <a:effectLst/>
                <a:latin typeface="PT Sans"/>
              </a:rPr>
              <a:t>Самая большая книга в мире была представлена на Международной книжной выставке в Гаване. Сборник высказываний известных людей имеет 380 сантиметров в длину и 350 сантиметров в высоту.  И ещё одна самая большая книга на свете находится в одном из голландских музеев Амстердама. Эта книга называется «Сборник морских правил». Высота книги больше роста среднего взрослого человека, ширина — 1 метр, толщина — около полуметра.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392048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Древнетюркские памятники рунического письма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63" y="129309"/>
            <a:ext cx="12081163" cy="651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636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00.infourok.ru/images/doc/275/280979/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8544"/>
            <a:ext cx="11814752" cy="655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044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sd.multiurok.ru/html/2021/11/16/s_6193e5e1532f4/phpq8ZlyQ_ositeli-informacii.-Rabochij-stol_html_16cc2d476f339f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10836"/>
            <a:ext cx="6038850" cy="648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xn--80aqanfdceqil.xn--80adxhks/img/news/161991327246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26" y="249382"/>
            <a:ext cx="5907526" cy="634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00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theslide.ru/img/thumbs/80c89b0ad197106a1d6c6f4d6da7d241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01599"/>
            <a:ext cx="11805516" cy="658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526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1.bp.blogspot.com/-ZqfQBjp4eUc/Xp6kQcYtTAI/AAAAAAAAB2Y/2m3O24nHeIgo94MmLtTr_wBCQTgt54FRACLcBGAsYHQ/s1600/img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https://ds04.infourok.ru/uploads/ex/04aa/000bff11-6763a92d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7"/>
            <a:ext cx="11851698" cy="660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203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4.infourok.ru/uploads/ex/0073/000a4d2a-8004748d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6" y="166255"/>
            <a:ext cx="11896437" cy="653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265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ИССЛЕДОВАТЕЛЬСКАЯ РАБОТА на тему: &amp;quot;БУМАГА из макулатуры&amp;quot;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91" y="63837"/>
            <a:ext cx="11813309" cy="660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64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s://shareslide.ru/img/thumbs/a8ebdc46b86d0b62f3e52ce8ee9ba6d7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83" y="188118"/>
            <a:ext cx="11914908" cy="654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8465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62</TotalTime>
  <Words>51</Words>
  <Application>Microsoft Office PowerPoint</Application>
  <PresentationFormat>Широкоэкранный</PresentationFormat>
  <Paragraphs>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PT Sans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Вера</cp:lastModifiedBy>
  <cp:revision>8</cp:revision>
  <dcterms:created xsi:type="dcterms:W3CDTF">2022-06-13T13:20:38Z</dcterms:created>
  <dcterms:modified xsi:type="dcterms:W3CDTF">2022-06-16T06:04:46Z</dcterms:modified>
</cp:coreProperties>
</file>