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6" r:id="rId5"/>
    <p:sldId id="260" r:id="rId6"/>
    <p:sldId id="263" r:id="rId7"/>
    <p:sldId id="265" r:id="rId8"/>
    <p:sldId id="264" r:id="rId9"/>
    <p:sldId id="258" r:id="rId10"/>
    <p:sldId id="257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84" d="100"/>
          <a:sy n="84" d="100"/>
        </p:scale>
        <p:origin x="-140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070D-D923-45A4-8028-7B86B8CE083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05AF-97ED-42AC-BF78-8373EACD7FD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070D-D923-45A4-8028-7B86B8CE083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05AF-97ED-42AC-BF78-8373EACD7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070D-D923-45A4-8028-7B86B8CE083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05AF-97ED-42AC-BF78-8373EACD7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070D-D923-45A4-8028-7B86B8CE083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05AF-97ED-42AC-BF78-8373EACD7F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070D-D923-45A4-8028-7B86B8CE083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05AF-97ED-42AC-BF78-8373EACD7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070D-D923-45A4-8028-7B86B8CE083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05AF-97ED-42AC-BF78-8373EACD7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070D-D923-45A4-8028-7B86B8CE083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05AF-97ED-42AC-BF78-8373EACD7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070D-D923-45A4-8028-7B86B8CE083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05AF-97ED-42AC-BF78-8373EACD7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070D-D923-45A4-8028-7B86B8CE083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05AF-97ED-42AC-BF78-8373EACD7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070D-D923-45A4-8028-7B86B8CE083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05AF-97ED-42AC-BF78-8373EACD7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070D-D923-45A4-8028-7B86B8CE083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05AF-97ED-42AC-BF78-8373EACD7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7BE070D-D923-45A4-8028-7B86B8CE083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6E205AF-97ED-42AC-BF78-8373EACD7FD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15416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6176" y="4725144"/>
            <a:ext cx="302433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 отряд «Интернет» 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ЛДП «Веселая страна»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 МОБУ СОШ </a:t>
            </a:r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с.Наумовка</a:t>
            </a:r>
            <a:endPara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МР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Стерлитамакский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4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836712"/>
            <a:ext cx="669674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Скажи наркотикам </a:t>
            </a:r>
          </a:p>
          <a:p>
            <a:pPr algn="ctr"/>
            <a:r>
              <a:rPr lang="ru-RU" sz="8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«НЕТ»!</a:t>
            </a:r>
          </a:p>
        </p:txBody>
      </p:sp>
    </p:spTree>
    <p:extLst>
      <p:ext uri="{BB962C8B-B14F-4D97-AF65-F5344CB8AC3E}">
        <p14:creationId xmlns:p14="http://schemas.microsoft.com/office/powerpoint/2010/main" val="23262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4" t="12618" r="27684" b="11914"/>
          <a:stretch/>
        </p:blipFill>
        <p:spPr bwMode="auto">
          <a:xfrm>
            <a:off x="179512" y="0"/>
            <a:ext cx="8892480" cy="670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80112" y="1196752"/>
            <a:ext cx="2520280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5877272"/>
            <a:ext cx="3168352" cy="5760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80648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Как понять,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что человек употребляет наркотики</a:t>
            </a:r>
          </a:p>
          <a:p>
            <a:r>
              <a:rPr lang="ru-RU" sz="2400" b="1" dirty="0" smtClean="0"/>
              <a:t>Внешние признаки зависят от способа, которым вводится наркотик:</a:t>
            </a:r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Инъекционно: </a:t>
            </a:r>
            <a:r>
              <a:rPr lang="ru-RU" sz="2400" b="1" dirty="0" smtClean="0"/>
              <a:t>рубцы в области вен, из-за которых зависимые часто носят одежду с длинными рукавами даже в тёплую погоду. При длительном приёме наркотики вводят в подмышечные впадины и в область паха, поэтому на этих участках можно заметить следы уколов.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Курение: </a:t>
            </a:r>
            <a:r>
              <a:rPr lang="ru-RU" sz="2400" b="1" dirty="0" smtClean="0"/>
              <a:t>поражается слизистая рта, разрушаются и желтеют зубы.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Через нос: </a:t>
            </a:r>
            <a:r>
              <a:rPr lang="ru-RU" sz="2400" b="1" dirty="0" smtClean="0"/>
              <a:t>поражается слизистая носа, появляются выделения, иногда с кровью, и развивается хронический ринит.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040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Стадии наркомании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305342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Психологическая зависимость: </a:t>
            </a:r>
            <a:r>
              <a:rPr lang="ru-RU" sz="2400" b="1" dirty="0" smtClean="0"/>
              <a:t>нарастает толерантность к наркотику, но потребность в нём ещё неустойчива, зависимый часто вспоминает прошлый приём и думает о будущем, предвкушая эйфорию.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Физическая зависимость: </a:t>
            </a:r>
            <a:r>
              <a:rPr lang="ru-RU" sz="2400" b="1" dirty="0" smtClean="0"/>
              <a:t>толерантность достигает максимума — наркотик принимается не для удовольствия, а чтобы снять ломку, формируется выраженный синдром отмены. В погоне за прежней эйфорией часто случаются передозировки, зависимый начинает переходить на более тяжёлые наркотики.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Деградация личности: </a:t>
            </a:r>
            <a:r>
              <a:rPr lang="ru-RU" sz="2400" b="1" dirty="0" smtClean="0"/>
              <a:t>разрушается целостность и основные черты личности, ухудшается мышление и развивается маразм.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3102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9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0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1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1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3651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2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3"/>
            <a:ext cx="8640960" cy="591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4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75</TotalTime>
  <Words>198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ZavuchVR</dc:creator>
  <cp:lastModifiedBy>ZavuchVR</cp:lastModifiedBy>
  <cp:revision>7</cp:revision>
  <dcterms:created xsi:type="dcterms:W3CDTF">2022-06-22T07:24:50Z</dcterms:created>
  <dcterms:modified xsi:type="dcterms:W3CDTF">2022-06-23T07:34:45Z</dcterms:modified>
</cp:coreProperties>
</file>