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2" r:id="rId4"/>
    <p:sldId id="259" r:id="rId5"/>
    <p:sldId id="260" r:id="rId6"/>
    <p:sldId id="266" r:id="rId7"/>
    <p:sldId id="267" r:id="rId8"/>
    <p:sldId id="258" r:id="rId9"/>
    <p:sldId id="257" r:id="rId10"/>
    <p:sldId id="265" r:id="rId11"/>
    <p:sldId id="268" r:id="rId12"/>
    <p:sldId id="269" r:id="rId13"/>
    <p:sldId id="270" r:id="rId14"/>
    <p:sldId id="271" r:id="rId15"/>
    <p:sldId id="272" r:id="rId16"/>
    <p:sldId id="264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660"/>
  </p:normalViewPr>
  <p:slideViewPr>
    <p:cSldViewPr snapToGrid="0">
      <p:cViewPr varScale="1">
        <p:scale>
          <a:sx n="77" d="100"/>
          <a:sy n="77" d="100"/>
        </p:scale>
        <p:origin x="-20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97B70FB-E25B-4F1F-97A3-FC4BF159248C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5A7A37-E6B6-4B43-A54F-7A41CC1C9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E4BFEC-21AB-4BC6-B016-A98494D427C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5D0006-6368-4302-BC5F-50FDB44A9F5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4246-88CB-4839-B39B-1CAEA12E1ACE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A9DA9-64EA-4DC3-89A5-3B7281F70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8B0D-0806-4584-865A-02C1BC6B6FD2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B3EC-02F4-471B-9E96-C5C8381A4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6E741-D334-4619-8812-D5033AF90301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27F5F-891B-427B-A98D-BE14FEC8F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B318C-5FAF-4CB3-846C-742B44355591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D87E3-D880-49A2-913F-82F3FC6EE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ADA8A-DD11-4644-8770-AF2D836474F9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C59A6-8542-4776-8FEF-CE1C706CC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085DE-C258-49EB-B48A-A5D26ECF9AB4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C0026-C917-4A28-9935-106D1250E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D44CC-E90A-4203-9C15-8277AD4D392B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03B0-8148-48D9-BFA9-332E448FD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334A-EA8B-4CDD-A488-474F2C277DD5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45929-9D6F-47DC-8D9A-208A38CCA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8263C-A540-46D1-A76A-6A192ED6599E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A03FB-83EB-4C9F-9241-8012CA620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E110E-EC47-40AE-906D-D71019C04024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F0F3E-5110-4433-A8FF-C935F77A3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2BC8B-31D4-41A8-8E59-D872446E43DC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810FB-F2B3-4F42-9A92-8BA356984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5FF4C7-EAE1-43F0-BB96-A09D7B246AB8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54A72E-421D-4355-9114-40C9E1408E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s://klv-oboi.ru/img/gallery/3/thumbs/thumb_l_73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1474788" y="249238"/>
            <a:ext cx="9242425" cy="4349750"/>
          </a:xfrm>
        </p:spPr>
        <p:txBody>
          <a:bodyPr/>
          <a:lstStyle/>
          <a:p>
            <a:r>
              <a:rPr lang="ru-RU" sz="8000" b="1" smtClean="0">
                <a:latin typeface="Book Antiqua" pitchFamily="18" charset="0"/>
              </a:rPr>
              <a:t>Загадки</a:t>
            </a:r>
            <a:br>
              <a:rPr lang="ru-RU" sz="8000" b="1" smtClean="0">
                <a:latin typeface="Book Antiqua" pitchFamily="18" charset="0"/>
              </a:rPr>
            </a:br>
            <a:r>
              <a:rPr lang="ru-RU" sz="8000" b="1" smtClean="0">
                <a:latin typeface="Book Antiqua" pitchFamily="18" charset="0"/>
              </a:rPr>
              <a:t>о </a:t>
            </a:r>
            <a:br>
              <a:rPr lang="ru-RU" sz="8000" b="1" smtClean="0">
                <a:latin typeface="Book Antiqua" pitchFamily="18" charset="0"/>
              </a:rPr>
            </a:br>
            <a:r>
              <a:rPr lang="ru-RU" sz="8000" b="1" smtClean="0">
                <a:latin typeface="Book Antiqua" pitchFamily="18" charset="0"/>
              </a:rPr>
              <a:t>сказочных героях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s://im0-tub-ru.yandex.net/i?id=d3c527ed6f5c029b918396ff823d96a6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2528888" y="0"/>
            <a:ext cx="9663112" cy="2728913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901950" y="211138"/>
            <a:ext cx="6388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Book Antiqua" pitchFamily="18" charset="0"/>
              </a:rPr>
              <a:t>На сметане мешен,</a:t>
            </a:r>
          </a:p>
          <a:p>
            <a:r>
              <a:rPr lang="ru-RU" sz="3600">
                <a:latin typeface="Book Antiqua" pitchFamily="18" charset="0"/>
              </a:rPr>
              <a:t>На окошке стужен,</a:t>
            </a:r>
          </a:p>
          <a:p>
            <a:r>
              <a:rPr lang="ru-RU" sz="3600">
                <a:latin typeface="Book Antiqua" pitchFamily="18" charset="0"/>
              </a:rPr>
              <a:t>Круглый бок, румяный бок.</a:t>
            </a:r>
          </a:p>
          <a:p>
            <a:r>
              <a:rPr lang="ru-RU" sz="3600">
                <a:latin typeface="Book Antiqua" pitchFamily="18" charset="0"/>
              </a:rPr>
              <a:t>Покатился …</a:t>
            </a:r>
          </a:p>
        </p:txBody>
      </p:sp>
      <p:pic>
        <p:nvPicPr>
          <p:cNvPr id="10244" name="Picture 4" descr="http://www.kolobok19.ru/flash/73549562_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1325" y="1184275"/>
            <a:ext cx="3852863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s://im0-tub-ru.yandex.net/i?id=7ab3649b89e3894da1d60f6ca1a9464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03788" cy="4557713"/>
          </a:xfrm>
        </p:spPr>
        <p:txBody>
          <a:bodyPr/>
          <a:lstStyle/>
          <a:p>
            <a:r>
              <a:rPr lang="ru-RU" sz="3200" smtClean="0">
                <a:latin typeface="Book Antiqua" pitchFamily="18" charset="0"/>
              </a:rPr>
              <a:t>Сидит в корзине девочка</a:t>
            </a:r>
            <a:br>
              <a:rPr lang="ru-RU" sz="3200" smtClean="0">
                <a:latin typeface="Book Antiqua" pitchFamily="18" charset="0"/>
              </a:rPr>
            </a:br>
            <a:r>
              <a:rPr lang="ru-RU" sz="3200" smtClean="0">
                <a:latin typeface="Book Antiqua" pitchFamily="18" charset="0"/>
              </a:rPr>
              <a:t>У мишки за спиной,</a:t>
            </a:r>
            <a:br>
              <a:rPr lang="ru-RU" sz="3200" smtClean="0">
                <a:latin typeface="Book Antiqua" pitchFamily="18" charset="0"/>
              </a:rPr>
            </a:br>
            <a:r>
              <a:rPr lang="ru-RU" sz="3200" smtClean="0">
                <a:latin typeface="Book Antiqua" pitchFamily="18" charset="0"/>
              </a:rPr>
              <a:t>Он, сам того не ведая,</a:t>
            </a:r>
            <a:br>
              <a:rPr lang="ru-RU" sz="3200" smtClean="0">
                <a:latin typeface="Book Antiqua" pitchFamily="18" charset="0"/>
              </a:rPr>
            </a:br>
            <a:r>
              <a:rPr lang="ru-RU" sz="3200" smtClean="0">
                <a:latin typeface="Book Antiqua" pitchFamily="18" charset="0"/>
              </a:rPr>
              <a:t>Несет ее домой.</a:t>
            </a:r>
            <a:br>
              <a:rPr lang="ru-RU" sz="3200" smtClean="0">
                <a:latin typeface="Book Antiqua" pitchFamily="18" charset="0"/>
              </a:rPr>
            </a:br>
            <a:r>
              <a:rPr lang="ru-RU" sz="3200" smtClean="0">
                <a:latin typeface="Book Antiqua" pitchFamily="18" charset="0"/>
              </a:rPr>
              <a:t>Ну, отгадал загадку?</a:t>
            </a:r>
            <a:br>
              <a:rPr lang="ru-RU" sz="3200" smtClean="0">
                <a:latin typeface="Book Antiqua" pitchFamily="18" charset="0"/>
              </a:rPr>
            </a:br>
            <a:r>
              <a:rPr lang="ru-RU" sz="3200" smtClean="0">
                <a:latin typeface="Book Antiqua" pitchFamily="18" charset="0"/>
              </a:rPr>
              <a:t>Тогда скорей ответь!</a:t>
            </a:r>
            <a:br>
              <a:rPr lang="ru-RU" sz="3200" smtClean="0">
                <a:latin typeface="Book Antiqua" pitchFamily="18" charset="0"/>
              </a:rPr>
            </a:br>
            <a:r>
              <a:rPr lang="ru-RU" sz="3200" smtClean="0">
                <a:latin typeface="Book Antiqua" pitchFamily="18" charset="0"/>
              </a:rPr>
              <a:t>Название этой сказки….</a:t>
            </a:r>
          </a:p>
        </p:txBody>
      </p:sp>
      <p:pic>
        <p:nvPicPr>
          <p:cNvPr id="15368" name="Picture 8" descr="https://img1.liveinternet.ru/images/attach/c/10/109/177/109177813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4575" y="209550"/>
            <a:ext cx="4676775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wallpapercraft.net/wp-content/uploads/2016/10/Disney-Castle-Backgrounds.jpg"/>
          <p:cNvPicPr>
            <a:picLocks noChangeAspect="1" noChangeArrowheads="1"/>
          </p:cNvPicPr>
          <p:nvPr/>
        </p:nvPicPr>
        <p:blipFill>
          <a:blip r:embed="rId2"/>
          <a:srcRect b="828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86225" cy="6858000"/>
          </a:xfrm>
        </p:spPr>
        <p:txBody>
          <a:bodyPr/>
          <a:lstStyle/>
          <a:p>
            <a:r>
              <a:rPr lang="ru-RU" sz="3600" smtClean="0">
                <a:latin typeface="Book Antiqua" pitchFamily="18" charset="0"/>
              </a:rPr>
              <a:t>Из танцзала короля</a:t>
            </a:r>
            <a:br>
              <a:rPr lang="ru-RU" sz="3600" smtClean="0">
                <a:latin typeface="Book Antiqua" pitchFamily="18" charset="0"/>
              </a:rPr>
            </a:br>
            <a:r>
              <a:rPr lang="ru-RU" sz="3600" smtClean="0">
                <a:latin typeface="Book Antiqua" pitchFamily="18" charset="0"/>
              </a:rPr>
              <a:t>Девочка домой бежала,</a:t>
            </a:r>
            <a:br>
              <a:rPr lang="ru-RU" sz="3600" smtClean="0">
                <a:latin typeface="Book Antiqua" pitchFamily="18" charset="0"/>
              </a:rPr>
            </a:br>
            <a:r>
              <a:rPr lang="ru-RU" sz="3600" smtClean="0">
                <a:latin typeface="Book Antiqua" pitchFamily="18" charset="0"/>
              </a:rPr>
              <a:t>Туфельку из хрусталя</a:t>
            </a:r>
            <a:br>
              <a:rPr lang="ru-RU" sz="3600" smtClean="0">
                <a:latin typeface="Book Antiqua" pitchFamily="18" charset="0"/>
              </a:rPr>
            </a:br>
            <a:r>
              <a:rPr lang="ru-RU" sz="3600" smtClean="0">
                <a:latin typeface="Book Antiqua" pitchFamily="18" charset="0"/>
              </a:rPr>
              <a:t>На ступеньках потеряла.</a:t>
            </a:r>
            <a:br>
              <a:rPr lang="ru-RU" sz="3600" smtClean="0">
                <a:latin typeface="Book Antiqua" pitchFamily="18" charset="0"/>
              </a:rPr>
            </a:br>
            <a:r>
              <a:rPr lang="ru-RU" sz="3600" smtClean="0">
                <a:latin typeface="Book Antiqua" pitchFamily="18" charset="0"/>
              </a:rPr>
              <a:t>Тыквой стала вновь карета…</a:t>
            </a:r>
            <a:br>
              <a:rPr lang="ru-RU" sz="3600" smtClean="0">
                <a:latin typeface="Book Antiqua" pitchFamily="18" charset="0"/>
              </a:rPr>
            </a:br>
            <a:r>
              <a:rPr lang="ru-RU" sz="3600" smtClean="0">
                <a:latin typeface="Book Antiqua" pitchFamily="18" charset="0"/>
              </a:rPr>
              <a:t>Кто, скажи, девчушка эта?</a:t>
            </a:r>
          </a:p>
        </p:txBody>
      </p:sp>
      <p:pic>
        <p:nvPicPr>
          <p:cNvPr id="14340" name="Picture 4" descr="http://www.playcast.ru/uploads/2015/11/16/1589835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6225" y="203200"/>
            <a:ext cx="3370263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nevseoboi.com.ua/uploads/posts/2010-01/1264177472_09c935a169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3638" y="0"/>
            <a:ext cx="7218362" cy="3352800"/>
          </a:xfrm>
        </p:spPr>
        <p:txBody>
          <a:bodyPr rtlCol="0">
            <a:normAutofit fontScale="90000"/>
          </a:bodyPr>
          <a:lstStyle/>
          <a:p>
            <a:pPr>
              <a:spcAft>
                <a:spcPts val="0"/>
              </a:spcAft>
              <a:defRPr/>
            </a:pPr>
            <a:r>
              <a:rPr lang="ru-RU" sz="4800" dirty="0">
                <a:latin typeface="Book Antiqua" panose="02040602050305030304" pitchFamily="18" charset="0"/>
              </a:rPr>
              <a:t>Кто великий умывальник,</a:t>
            </a:r>
            <a:br>
              <a:rPr lang="ru-RU" sz="4800" dirty="0">
                <a:latin typeface="Book Antiqua" panose="02040602050305030304" pitchFamily="18" charset="0"/>
              </a:rPr>
            </a:br>
            <a:r>
              <a:rPr lang="ru-RU" sz="4800" dirty="0">
                <a:latin typeface="Book Antiqua" panose="02040602050305030304" pitchFamily="18" charset="0"/>
              </a:rPr>
              <a:t>Умывальников начальник?</a:t>
            </a:r>
            <a:br>
              <a:rPr lang="ru-RU" sz="4800" dirty="0">
                <a:latin typeface="Book Antiqua" panose="02040602050305030304" pitchFamily="18" charset="0"/>
              </a:rPr>
            </a:br>
            <a:r>
              <a:rPr lang="ru-RU" sz="4800" dirty="0">
                <a:latin typeface="Book Antiqua" panose="02040602050305030304" pitchFamily="18" charset="0"/>
              </a:rPr>
              <a:t>Кто мочалок командир?</a:t>
            </a:r>
            <a:br>
              <a:rPr lang="ru-RU" sz="4800" dirty="0">
                <a:latin typeface="Book Antiqua" panose="02040602050305030304" pitchFamily="18" charset="0"/>
              </a:rPr>
            </a:br>
            <a:r>
              <a:rPr lang="ru-RU" sz="4800" dirty="0">
                <a:latin typeface="Book Antiqua" panose="02040602050305030304" pitchFamily="18" charset="0"/>
              </a:rPr>
              <a:t>Это добрый</a:t>
            </a:r>
            <a:r>
              <a:rPr lang="ru-RU" sz="4800" dirty="0" smtClean="0">
                <a:latin typeface="Book Antiqua" panose="02040602050305030304" pitchFamily="18" charset="0"/>
              </a:rPr>
              <a:t>...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1028" name="Picture 4" descr="http://dizain-vannoy.ru/wp-content/uploads/2015/05/moyydodyir-kartinki-13.jpg"/>
          <p:cNvPicPr>
            <a:picLocks noChangeAspect="1" noChangeArrowheads="1"/>
          </p:cNvPicPr>
          <p:nvPr/>
        </p:nvPicPr>
        <p:blipFill rotWithShape="1">
          <a:blip r:embed="rId3"/>
          <a:srcRect l="9546" r="18686"/>
          <a:stretch/>
        </p:blipFill>
        <p:spPr bwMode="auto">
          <a:xfrm>
            <a:off x="415925" y="619125"/>
            <a:ext cx="4141788" cy="5619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s://im0-tub-ru.yandex.net/i?id=7194d16ec203018a596f9b0c4ccc949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984875" y="0"/>
            <a:ext cx="6207125" cy="3989388"/>
          </a:xfrm>
        </p:spPr>
        <p:txBody>
          <a:bodyPr/>
          <a:lstStyle/>
          <a:p>
            <a:r>
              <a:rPr lang="ru-RU" sz="3200" smtClean="0">
                <a:latin typeface="Book Antiqua" pitchFamily="18" charset="0"/>
              </a:rPr>
              <a:t>Зайка в нем жил и лягушка-квакушка,</a:t>
            </a:r>
            <a:br>
              <a:rPr lang="ru-RU" sz="3200" smtClean="0">
                <a:latin typeface="Book Antiqua" pitchFamily="18" charset="0"/>
              </a:rPr>
            </a:br>
            <a:r>
              <a:rPr lang="ru-RU" sz="3200" smtClean="0">
                <a:latin typeface="Book Antiqua" pitchFamily="18" charset="0"/>
              </a:rPr>
              <a:t>Волк, и лисичка, и мышка-норушка,</a:t>
            </a:r>
            <a:br>
              <a:rPr lang="ru-RU" sz="3200" smtClean="0">
                <a:latin typeface="Book Antiqua" pitchFamily="18" charset="0"/>
              </a:rPr>
            </a:br>
            <a:r>
              <a:rPr lang="ru-RU" sz="3200" smtClean="0">
                <a:latin typeface="Book Antiqua" pitchFamily="18" charset="0"/>
              </a:rPr>
              <a:t>Только медведь поместиться не смог,</a:t>
            </a:r>
            <a:br>
              <a:rPr lang="ru-RU" sz="3200" smtClean="0">
                <a:latin typeface="Book Antiqua" pitchFamily="18" charset="0"/>
              </a:rPr>
            </a:br>
            <a:r>
              <a:rPr lang="ru-RU" sz="3200" smtClean="0">
                <a:latin typeface="Book Antiqua" pitchFamily="18" charset="0"/>
              </a:rPr>
              <a:t>С треском разрушился наш ...</a:t>
            </a:r>
          </a:p>
        </p:txBody>
      </p:sp>
      <p:pic>
        <p:nvPicPr>
          <p:cNvPr id="2052" name="Picture 4" descr="http://cdn4.imgbb.ru/user/151/1515663/201410/be3cf6901e30648f0855e6121210d60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63" y="2160588"/>
            <a:ext cx="5367337" cy="4475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s://im0-tub-ru.yandex.net/i?id=963b385950421c604da0980198acb68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1563" y="0"/>
            <a:ext cx="6040437" cy="4779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latin typeface="Book Antiqua" panose="02040602050305030304" pitchFamily="18" charset="0"/>
              </a:rPr>
              <a:t>Кто не моет, не стирает,</a:t>
            </a:r>
            <a:br>
              <a:rPr lang="ru-RU" sz="4000" dirty="0">
                <a:latin typeface="Book Antiqua" panose="02040602050305030304" pitchFamily="18" charset="0"/>
              </a:rPr>
            </a:br>
            <a:r>
              <a:rPr lang="ru-RU" sz="4000" dirty="0">
                <a:latin typeface="Book Antiqua" panose="02040602050305030304" pitchFamily="18" charset="0"/>
              </a:rPr>
              <a:t>мусор, грязь не убирает?</a:t>
            </a:r>
            <a:br>
              <a:rPr lang="ru-RU" sz="4000" dirty="0">
                <a:latin typeface="Book Antiqua" panose="02040602050305030304" pitchFamily="18" charset="0"/>
              </a:rPr>
            </a:br>
            <a:r>
              <a:rPr lang="ru-RU" sz="4000" dirty="0">
                <a:latin typeface="Book Antiqua" panose="02040602050305030304" pitchFamily="18" charset="0"/>
              </a:rPr>
              <a:t>От кого сбежали чашки?</a:t>
            </a:r>
            <a:br>
              <a:rPr lang="ru-RU" sz="4000" dirty="0">
                <a:latin typeface="Book Antiqua" panose="02040602050305030304" pitchFamily="18" charset="0"/>
              </a:rPr>
            </a:br>
            <a:r>
              <a:rPr lang="ru-RU" sz="4000" dirty="0">
                <a:latin typeface="Book Antiqua" panose="02040602050305030304" pitchFamily="18" charset="0"/>
              </a:rPr>
              <a:t>Есть такая замарашка.</a:t>
            </a:r>
            <a:br>
              <a:rPr lang="ru-RU" sz="4000" dirty="0">
                <a:latin typeface="Book Antiqua" panose="02040602050305030304" pitchFamily="18" charset="0"/>
              </a:rPr>
            </a:br>
            <a:r>
              <a:rPr lang="ru-RU" sz="4000" dirty="0">
                <a:latin typeface="Book Antiqua" panose="02040602050305030304" pitchFamily="18" charset="0"/>
              </a:rPr>
              <a:t>Ни к чему вопросы, споры – </a:t>
            </a:r>
            <a:br>
              <a:rPr lang="ru-RU" sz="4000" dirty="0">
                <a:latin typeface="Book Antiqua" panose="02040602050305030304" pitchFamily="18" charset="0"/>
              </a:rPr>
            </a:br>
            <a:r>
              <a:rPr lang="ru-RU" sz="4000" dirty="0">
                <a:latin typeface="Book Antiqua" panose="02040602050305030304" pitchFamily="18" charset="0"/>
              </a:rPr>
              <a:t>всем знакома та Федора.</a:t>
            </a:r>
            <a:br>
              <a:rPr lang="ru-RU" sz="4000" dirty="0">
                <a:latin typeface="Book Antiqua" panose="02040602050305030304" pitchFamily="18" charset="0"/>
              </a:rPr>
            </a:br>
            <a:r>
              <a:rPr lang="ru-RU" sz="4000" dirty="0">
                <a:latin typeface="Book Antiqua" panose="02040602050305030304" pitchFamily="18" charset="0"/>
              </a:rPr>
              <a:t>Я дала тебе подсказку,</a:t>
            </a:r>
            <a:br>
              <a:rPr lang="ru-RU" sz="4000" dirty="0">
                <a:latin typeface="Book Antiqua" panose="02040602050305030304" pitchFamily="18" charset="0"/>
              </a:rPr>
            </a:br>
            <a:r>
              <a:rPr lang="ru-RU" sz="4000" dirty="0">
                <a:latin typeface="Book Antiqua" panose="02040602050305030304" pitchFamily="18" charset="0"/>
              </a:rPr>
              <a:t>назови скорее сказку</a:t>
            </a:r>
            <a:r>
              <a:rPr lang="ru-RU" sz="4000" dirty="0" smtClean="0">
                <a:latin typeface="Book Antiqua" panose="02040602050305030304" pitchFamily="18" charset="0"/>
              </a:rPr>
              <a:t>.</a:t>
            </a:r>
            <a:endParaRPr lang="ru-RU" dirty="0"/>
          </a:p>
        </p:txBody>
      </p:sp>
      <p:pic>
        <p:nvPicPr>
          <p:cNvPr id="3076" name="Picture 4" descr="https://i.ytimg.com/vi/F8duH25evgc/maxresdefault.jpg"/>
          <p:cNvPicPr>
            <a:picLocks noChangeAspect="1" noChangeArrowheads="1"/>
          </p:cNvPicPr>
          <p:nvPr/>
        </p:nvPicPr>
        <p:blipFill rotWithShape="1">
          <a:blip r:embed="rId3"/>
          <a:srcRect l="2587"/>
          <a:stretch/>
        </p:blipFill>
        <p:spPr bwMode="auto">
          <a:xfrm>
            <a:off x="225425" y="744538"/>
            <a:ext cx="5699125" cy="3290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www.niceimage.ru/pic/201308/1920x1080/niceimage.ru-62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838200" y="1528763"/>
            <a:ext cx="10515600" cy="2530475"/>
          </a:xfrm>
        </p:spPr>
        <p:txBody>
          <a:bodyPr/>
          <a:lstStyle/>
          <a:p>
            <a:pPr algn="ctr"/>
            <a:r>
              <a:rPr lang="ru-RU" sz="6600" b="1" smtClean="0">
                <a:latin typeface="Book Antiqua" pitchFamily="18" charset="0"/>
              </a:rPr>
              <a:t>СПАСИБО ЗА ВНИМАНИЕ!!!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http://realitymanagement.ru/wp-content/uploads/2015/08/Bu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927850" y="0"/>
            <a:ext cx="5264150" cy="6858000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  <a:latin typeface="Book Antiqua" pitchFamily="18" charset="0"/>
              </a:rPr>
              <a:t>Мы из сказки – ты нас знаешь.</a:t>
            </a:r>
            <a:br>
              <a:rPr lang="ru-RU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mtClean="0">
                <a:solidFill>
                  <a:schemeClr val="bg1"/>
                </a:solidFill>
                <a:latin typeface="Book Antiqua" pitchFamily="18" charset="0"/>
              </a:rPr>
              <a:t>Если вспомнишь – отгадаешь!</a:t>
            </a:r>
            <a:br>
              <a:rPr lang="ru-RU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mtClean="0">
                <a:solidFill>
                  <a:schemeClr val="bg1"/>
                </a:solidFill>
                <a:latin typeface="Book Antiqua" pitchFamily="18" charset="0"/>
              </a:rPr>
              <a:t>А не вспомнишь – ну так что ж …</a:t>
            </a:r>
            <a:br>
              <a:rPr lang="ru-RU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mtClean="0">
                <a:solidFill>
                  <a:schemeClr val="bg1"/>
                </a:solidFill>
                <a:latin typeface="Book Antiqua" pitchFamily="18" charset="0"/>
              </a:rPr>
              <a:t>Сказку заново прочтёшь!</a:t>
            </a: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v3wall.com/wallpaper/1366_768/1011/1366_768_20101126105606336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8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472113" y="0"/>
            <a:ext cx="6719887" cy="1898650"/>
          </a:xfrm>
        </p:spPr>
        <p:txBody>
          <a:bodyPr/>
          <a:lstStyle/>
          <a:p>
            <a:r>
              <a:rPr lang="ru-RU" sz="5400" smtClean="0">
                <a:latin typeface="Book Antiqua" pitchFamily="18" charset="0"/>
              </a:rPr>
              <a:t>Покупала самовар, </a:t>
            </a:r>
            <a:br>
              <a:rPr lang="ru-RU" sz="5400" smtClean="0">
                <a:latin typeface="Book Antiqua" pitchFamily="18" charset="0"/>
              </a:rPr>
            </a:br>
            <a:r>
              <a:rPr lang="ru-RU" sz="5400" smtClean="0">
                <a:latin typeface="Book Antiqua" pitchFamily="18" charset="0"/>
              </a:rPr>
              <a:t>А спасал ее комар.</a:t>
            </a:r>
            <a:endParaRPr lang="ru-RU" sz="4800" smtClean="0"/>
          </a:p>
        </p:txBody>
      </p:sp>
      <p:pic>
        <p:nvPicPr>
          <p:cNvPr id="7172" name="Picture 4" descr="http://printonic.ru/uploads/images/2016/02/22/.tmb/thumb_img_56cae016c3bae_resize_900_5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68702" y="2134582"/>
            <a:ext cx="5452717" cy="42652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nevsepic.com.ua/uploads/posts/2011-09/1316876410_74_www.nevsepic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07350" cy="1801813"/>
          </a:xfrm>
        </p:spPr>
        <p:txBody>
          <a:bodyPr/>
          <a:lstStyle/>
          <a:p>
            <a:r>
              <a:rPr lang="ru-RU" smtClean="0">
                <a:latin typeface="Book Antiqua" pitchFamily="18" charset="0"/>
              </a:rPr>
              <a:t>Дюймовочки жених слепой</a:t>
            </a:r>
            <a:br>
              <a:rPr lang="ru-RU" smtClean="0">
                <a:latin typeface="Book Antiqua" pitchFamily="18" charset="0"/>
              </a:rPr>
            </a:br>
            <a:r>
              <a:rPr lang="ru-RU" smtClean="0">
                <a:latin typeface="Book Antiqua" pitchFamily="18" charset="0"/>
              </a:rPr>
              <a:t>Живет все время под землей.</a:t>
            </a:r>
            <a:endParaRPr lang="ru-RU" smtClean="0"/>
          </a:p>
        </p:txBody>
      </p:sp>
      <p:pic>
        <p:nvPicPr>
          <p:cNvPr id="5124" name="Picture 4" descr="https://im0-tub-ru.yandex.net/i?id=ac80048d40f1c7aa12293fa11b5d05b1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" y="1919288"/>
            <a:ext cx="3892550" cy="2825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http://dreamworlds.ru/uploads/posts/2008-03/1206604468_domis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7994650" y="0"/>
            <a:ext cx="4197350" cy="6705600"/>
          </a:xfrm>
        </p:spPr>
        <p:txBody>
          <a:bodyPr/>
          <a:lstStyle/>
          <a:p>
            <a:r>
              <a:rPr lang="ru-RU" sz="3600" smtClean="0">
                <a:latin typeface="Book Antiqua" pitchFamily="18" charset="0"/>
              </a:rPr>
              <a:t>Деревянный озорник</a:t>
            </a:r>
            <a:br>
              <a:rPr lang="ru-RU" sz="3600" smtClean="0">
                <a:latin typeface="Book Antiqua" pitchFamily="18" charset="0"/>
              </a:rPr>
            </a:br>
            <a:r>
              <a:rPr lang="ru-RU" sz="3600" smtClean="0">
                <a:latin typeface="Book Antiqua" pitchFamily="18" charset="0"/>
              </a:rPr>
              <a:t>Из сказки в нашу жизнь проник.</a:t>
            </a:r>
            <a:br>
              <a:rPr lang="ru-RU" sz="3600" smtClean="0">
                <a:latin typeface="Book Antiqua" pitchFamily="18" charset="0"/>
              </a:rPr>
            </a:br>
            <a:r>
              <a:rPr lang="ru-RU" sz="3600" smtClean="0">
                <a:latin typeface="Book Antiqua" pitchFamily="18" charset="0"/>
              </a:rPr>
              <a:t>Любимец взрослых и детей,</a:t>
            </a:r>
            <a:br>
              <a:rPr lang="ru-RU" sz="3600" smtClean="0">
                <a:latin typeface="Book Antiqua" pitchFamily="18" charset="0"/>
              </a:rPr>
            </a:br>
            <a:r>
              <a:rPr lang="ru-RU" sz="3600" smtClean="0">
                <a:latin typeface="Book Antiqua" pitchFamily="18" charset="0"/>
              </a:rPr>
              <a:t>Смельчак и выдумщик затей,</a:t>
            </a:r>
            <a:br>
              <a:rPr lang="ru-RU" sz="3600" smtClean="0">
                <a:latin typeface="Book Antiqua" pitchFamily="18" charset="0"/>
              </a:rPr>
            </a:br>
            <a:r>
              <a:rPr lang="ru-RU" sz="3600" smtClean="0">
                <a:latin typeface="Book Antiqua" pitchFamily="18" charset="0"/>
              </a:rPr>
              <a:t>Проказник, весельчак и плут.</a:t>
            </a:r>
            <a:br>
              <a:rPr lang="ru-RU" sz="3600" smtClean="0">
                <a:latin typeface="Book Antiqua" pitchFamily="18" charset="0"/>
              </a:rPr>
            </a:br>
            <a:r>
              <a:rPr lang="ru-RU" sz="3600" smtClean="0">
                <a:latin typeface="Book Antiqua" pitchFamily="18" charset="0"/>
              </a:rPr>
              <a:t>Скажите, как его зовут?</a:t>
            </a:r>
          </a:p>
        </p:txBody>
      </p:sp>
      <p:pic>
        <p:nvPicPr>
          <p:cNvPr id="6150" name="Picture 6" descr="http://www.playcast.ru/uploads/2017/08/26/2329788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2438" y="298450"/>
            <a:ext cx="3667125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http://kurspresent.ru/uploads/6/forest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650038" y="0"/>
            <a:ext cx="5541962" cy="6858000"/>
          </a:xfrm>
        </p:spPr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  <a:latin typeface="Book Antiqua" pitchFamily="18" charset="0"/>
              </a:rPr>
              <a:t>Кто работать не хотел,</a:t>
            </a:r>
            <a:br>
              <a:rPr lang="ru-RU" sz="3600" b="1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3600" b="1" smtClean="0">
                <a:solidFill>
                  <a:schemeClr val="bg1"/>
                </a:solidFill>
                <a:latin typeface="Book Antiqua" pitchFamily="18" charset="0"/>
              </a:rPr>
              <a:t>А играл и песни пел?</a:t>
            </a:r>
            <a:br>
              <a:rPr lang="ru-RU" sz="3600" b="1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3600" b="1" smtClean="0">
                <a:solidFill>
                  <a:schemeClr val="bg1"/>
                </a:solidFill>
                <a:latin typeface="Book Antiqua" pitchFamily="18" charset="0"/>
              </a:rPr>
              <a:t>К братцу третьему потом</a:t>
            </a:r>
            <a:br>
              <a:rPr lang="ru-RU" sz="3600" b="1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3600" b="1" smtClean="0">
                <a:solidFill>
                  <a:schemeClr val="bg1"/>
                </a:solidFill>
                <a:latin typeface="Book Antiqua" pitchFamily="18" charset="0"/>
              </a:rPr>
              <a:t>Прибежали в новый дом.</a:t>
            </a:r>
            <a:br>
              <a:rPr lang="ru-RU" sz="3600" b="1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3600" b="1" smtClean="0">
                <a:solidFill>
                  <a:schemeClr val="bg1"/>
                </a:solidFill>
                <a:latin typeface="Book Antiqua" pitchFamily="18" charset="0"/>
              </a:rPr>
              <a:t>От волка хитрого спаслись,</a:t>
            </a:r>
            <a:br>
              <a:rPr lang="ru-RU" sz="3600" b="1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3600" b="1" smtClean="0">
                <a:solidFill>
                  <a:schemeClr val="bg1"/>
                </a:solidFill>
                <a:latin typeface="Book Antiqua" pitchFamily="18" charset="0"/>
              </a:rPr>
              <a:t>Но долго хвостиком тряслись.</a:t>
            </a:r>
            <a:br>
              <a:rPr lang="ru-RU" sz="3600" b="1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3600" b="1" smtClean="0">
                <a:solidFill>
                  <a:schemeClr val="bg1"/>
                </a:solidFill>
                <a:latin typeface="Book Antiqua" pitchFamily="18" charset="0"/>
              </a:rPr>
              <a:t>Сказка известна любому ребёнку</a:t>
            </a:r>
            <a:br>
              <a:rPr lang="ru-RU" sz="3600" b="1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3600" b="1" smtClean="0">
                <a:solidFill>
                  <a:schemeClr val="bg1"/>
                </a:solidFill>
                <a:latin typeface="Book Antiqua" pitchFamily="18" charset="0"/>
              </a:rPr>
              <a:t>И называется…</a:t>
            </a:r>
            <a:endParaRPr lang="ru-RU" sz="3600" b="1" smtClean="0">
              <a:solidFill>
                <a:schemeClr val="bg1"/>
              </a:solidFill>
            </a:endParaRPr>
          </a:p>
        </p:txBody>
      </p:sp>
      <p:pic>
        <p:nvPicPr>
          <p:cNvPr id="4" name="Picture 10" descr="http://s2.pic4you.ru/allimage/y2013/04-10/12216/3365493.png"/>
          <p:cNvPicPr>
            <a:picLocks noChangeAspect="1" noChangeArrowheads="1"/>
          </p:cNvPicPr>
          <p:nvPr/>
        </p:nvPicPr>
        <p:blipFill>
          <a:blip r:embed="rId3"/>
          <a:srcRect l="3514" r="2251" b="6949"/>
          <a:stretch>
            <a:fillRect/>
          </a:stretch>
        </p:blipFill>
        <p:spPr bwMode="auto">
          <a:xfrm>
            <a:off x="152400" y="2590800"/>
            <a:ext cx="5943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s://fanparty.ru/fanclubs/larissa-udovichenko/gallery/982058_larissa_udovichenk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-26988"/>
            <a:ext cx="6623050" cy="4419601"/>
          </a:xfrm>
        </p:spPr>
        <p:txBody>
          <a:bodyPr/>
          <a:lstStyle/>
          <a:p>
            <a:r>
              <a:rPr lang="ru-RU" sz="3200" b="1" smtClean="0">
                <a:latin typeface="Book Antiqua" pitchFamily="18" charset="0"/>
              </a:rPr>
              <a:t>Девочка спит и пока что не знает,</a:t>
            </a:r>
            <a:br>
              <a:rPr lang="ru-RU" sz="3200" b="1" smtClean="0">
                <a:latin typeface="Book Antiqua" pitchFamily="18" charset="0"/>
              </a:rPr>
            </a:br>
            <a:r>
              <a:rPr lang="ru-RU" sz="3200" b="1" smtClean="0">
                <a:latin typeface="Book Antiqua" pitchFamily="18" charset="0"/>
              </a:rPr>
              <a:t>Что в этой сказке её ожидает:</a:t>
            </a:r>
            <a:br>
              <a:rPr lang="ru-RU" sz="3200" b="1" smtClean="0">
                <a:latin typeface="Book Antiqua" pitchFamily="18" charset="0"/>
              </a:rPr>
            </a:br>
            <a:r>
              <a:rPr lang="ru-RU" sz="3200" b="1" smtClean="0">
                <a:latin typeface="Book Antiqua" pitchFamily="18" charset="0"/>
              </a:rPr>
              <a:t>Жаба под утро её украдёт,</a:t>
            </a:r>
            <a:br>
              <a:rPr lang="ru-RU" sz="3200" b="1" smtClean="0">
                <a:latin typeface="Book Antiqua" pitchFamily="18" charset="0"/>
              </a:rPr>
            </a:br>
            <a:r>
              <a:rPr lang="ru-RU" sz="3200" b="1" smtClean="0">
                <a:latin typeface="Book Antiqua" pitchFamily="18" charset="0"/>
              </a:rPr>
              <a:t>В нору упрячет бессовестный крот…</a:t>
            </a:r>
            <a:br>
              <a:rPr lang="ru-RU" sz="3200" b="1" smtClean="0">
                <a:latin typeface="Book Antiqua" pitchFamily="18" charset="0"/>
              </a:rPr>
            </a:br>
            <a:r>
              <a:rPr lang="ru-RU" sz="3200" b="1" smtClean="0">
                <a:latin typeface="Book Antiqua" pitchFamily="18" charset="0"/>
              </a:rPr>
              <a:t>Впрочем, довольно! Нужна ли подсказка?</a:t>
            </a:r>
            <a:br>
              <a:rPr lang="ru-RU" sz="3200" b="1" smtClean="0">
                <a:latin typeface="Book Antiqua" pitchFamily="18" charset="0"/>
              </a:rPr>
            </a:br>
            <a:r>
              <a:rPr lang="ru-RU" sz="3200" b="1" smtClean="0">
                <a:latin typeface="Book Antiqua" pitchFamily="18" charset="0"/>
              </a:rPr>
              <a:t>Кто эта девочка? Чья это сказка?</a:t>
            </a:r>
            <a:endParaRPr lang="ru-RU" sz="3200" b="1" smtClean="0"/>
          </a:p>
        </p:txBody>
      </p:sp>
      <p:pic>
        <p:nvPicPr>
          <p:cNvPr id="13320" name="Picture 8" descr="http://illustrators.ru/uploads/illustration/image/505112/main_505112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2400" y="658813"/>
            <a:ext cx="56896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playing-field.ru/img/%D1%81%D0%BA%D0%B2%D0%BE%D1%80%D0%B5%D1%87%D0%BD%D0%B8%D0%BA%D0%B8/7/7.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8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252913" y="0"/>
            <a:ext cx="7939087" cy="2854325"/>
          </a:xfrm>
        </p:spPr>
        <p:txBody>
          <a:bodyPr/>
          <a:lstStyle/>
          <a:p>
            <a:pPr algn="ctr"/>
            <a:r>
              <a:rPr lang="ru-RU" sz="3200" smtClean="0">
                <a:latin typeface="Book Antiqua" pitchFamily="18" charset="0"/>
              </a:rPr>
              <a:t>А теперь про чей-то дом</a:t>
            </a:r>
            <a:br>
              <a:rPr lang="ru-RU" sz="3200" smtClean="0">
                <a:latin typeface="Book Antiqua" pitchFamily="18" charset="0"/>
              </a:rPr>
            </a:br>
            <a:r>
              <a:rPr lang="ru-RU" sz="3200" smtClean="0">
                <a:latin typeface="Book Antiqua" pitchFamily="18" charset="0"/>
              </a:rPr>
              <a:t>Разговор мы заведём…</a:t>
            </a:r>
            <a:br>
              <a:rPr lang="ru-RU" sz="3200" smtClean="0">
                <a:latin typeface="Book Antiqua" pitchFamily="18" charset="0"/>
              </a:rPr>
            </a:br>
            <a:r>
              <a:rPr lang="ru-RU" sz="3200" smtClean="0">
                <a:latin typeface="Book Antiqua" pitchFamily="18" charset="0"/>
              </a:rPr>
              <a:t>В нём богатая хозяйка</a:t>
            </a:r>
            <a:br>
              <a:rPr lang="ru-RU" sz="3200" smtClean="0">
                <a:latin typeface="Book Antiqua" pitchFamily="18" charset="0"/>
              </a:rPr>
            </a:br>
            <a:r>
              <a:rPr lang="ru-RU" sz="3200" smtClean="0">
                <a:latin typeface="Book Antiqua" pitchFamily="18" charset="0"/>
              </a:rPr>
              <a:t>Припеваючи жила,</a:t>
            </a:r>
            <a:br>
              <a:rPr lang="ru-RU" sz="3200" smtClean="0">
                <a:latin typeface="Book Antiqua" pitchFamily="18" charset="0"/>
              </a:rPr>
            </a:br>
            <a:r>
              <a:rPr lang="ru-RU" sz="3200" smtClean="0">
                <a:latin typeface="Book Antiqua" pitchFamily="18" charset="0"/>
              </a:rPr>
              <a:t>Но беда пришла нежданно:</a:t>
            </a:r>
            <a:br>
              <a:rPr lang="ru-RU" sz="3200" smtClean="0">
                <a:latin typeface="Book Antiqua" pitchFamily="18" charset="0"/>
              </a:rPr>
            </a:br>
            <a:r>
              <a:rPr lang="ru-RU" sz="3200" smtClean="0">
                <a:latin typeface="Book Antiqua" pitchFamily="18" charset="0"/>
              </a:rPr>
              <a:t>Этот дом сгорел дотла!</a:t>
            </a:r>
            <a:endParaRPr lang="ru-RU" sz="2400" smtClean="0">
              <a:latin typeface="Book Antiqua" pitchFamily="18" charset="0"/>
            </a:endParaRPr>
          </a:p>
        </p:txBody>
      </p:sp>
      <p:pic>
        <p:nvPicPr>
          <p:cNvPr id="9" name="Picture 6" descr="http://chstrana.detkin-club.ru/images/custom_1/4_58d6a4910ed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0363" y="3221038"/>
            <a:ext cx="3698875" cy="2779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https://art-apple.ru/albums/nature/WideWalls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746250" y="0"/>
            <a:ext cx="5402263" cy="3241675"/>
          </a:xfrm>
        </p:spPr>
        <p:txBody>
          <a:bodyPr/>
          <a:lstStyle/>
          <a:p>
            <a:r>
              <a:rPr lang="ru-RU" sz="3600" smtClean="0">
                <a:latin typeface="Book Antiqua" pitchFamily="18" charset="0"/>
              </a:rPr>
              <a:t>Эта рыбка не пиранья — </a:t>
            </a:r>
            <a:br>
              <a:rPr lang="ru-RU" sz="3600" smtClean="0">
                <a:latin typeface="Book Antiqua" pitchFamily="18" charset="0"/>
              </a:rPr>
            </a:br>
            <a:r>
              <a:rPr lang="ru-RU" sz="3600" smtClean="0">
                <a:latin typeface="Book Antiqua" pitchFamily="18" charset="0"/>
              </a:rPr>
              <a:t>Вам исполнит три желанья </a:t>
            </a:r>
            <a:br>
              <a:rPr lang="ru-RU" sz="3600" smtClean="0">
                <a:latin typeface="Book Antiqua" pitchFamily="18" charset="0"/>
              </a:rPr>
            </a:br>
            <a:r>
              <a:rPr lang="ru-RU" sz="3600" smtClean="0">
                <a:latin typeface="Book Antiqua" pitchFamily="18" charset="0"/>
              </a:rPr>
              <a:t>Отгадайте кто такая </a:t>
            </a:r>
            <a:br>
              <a:rPr lang="ru-RU" sz="3600" smtClean="0">
                <a:latin typeface="Book Antiqua" pitchFamily="18" charset="0"/>
              </a:rPr>
            </a:br>
            <a:r>
              <a:rPr lang="ru-RU" sz="3600" smtClean="0">
                <a:latin typeface="Book Antiqua" pitchFamily="18" charset="0"/>
              </a:rPr>
              <a:t>Это рыбка … </a:t>
            </a:r>
          </a:p>
        </p:txBody>
      </p:sp>
      <p:pic>
        <p:nvPicPr>
          <p:cNvPr id="6" name="Picture 12" descr="http://2krota.ru/wp-content/uploads/2018/01/ribk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0550" y="533400"/>
            <a:ext cx="4711700" cy="3363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284</Words>
  <Application>Microsoft Office PowerPoint</Application>
  <PresentationFormat>Произвольный</PresentationFormat>
  <Paragraphs>22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Arial</vt:lpstr>
      <vt:lpstr>Calibri Light</vt:lpstr>
      <vt:lpstr>Book Antiqua</vt:lpstr>
      <vt:lpstr>Тема Office</vt:lpstr>
      <vt:lpstr>Загадки о  сказочных героях </vt:lpstr>
      <vt:lpstr>Мы из сказки – ты нас знаешь. Если вспомнишь – отгадаешь! А не вспомнишь – ну так что ж … Сказку заново прочтёшь!</vt:lpstr>
      <vt:lpstr>Покупала самовар,  А спасал ее комар.</vt:lpstr>
      <vt:lpstr>Дюймовочки жених слепой Живет все время под землей.</vt:lpstr>
      <vt:lpstr>Деревянный озорник Из сказки в нашу жизнь проник. Любимец взрослых и детей, Смельчак и выдумщик затей, Проказник, весельчак и плут. Скажите, как его зовут?</vt:lpstr>
      <vt:lpstr>Кто работать не хотел, А играл и песни пел? К братцу третьему потом Прибежали в новый дом. От волка хитрого спаслись, Но долго хвостиком тряслись. Сказка известна любому ребёнку И называется…</vt:lpstr>
      <vt:lpstr>Девочка спит и пока что не знает, Что в этой сказке её ожидает: Жаба под утро её украдёт, В нору упрячет бессовестный крот… Впрочем, довольно! Нужна ли подсказка? Кто эта девочка? Чья это сказка?</vt:lpstr>
      <vt:lpstr>А теперь про чей-то дом Разговор мы заведём… В нём богатая хозяйка Припеваючи жила, Но беда пришла нежданно: Этот дом сгорел дотла!</vt:lpstr>
      <vt:lpstr>Эта рыбка не пиранья —  Вам исполнит три желанья  Отгадайте кто такая  Это рыбка … </vt:lpstr>
      <vt:lpstr> </vt:lpstr>
      <vt:lpstr>Сидит в корзине девочка У мишки за спиной, Он, сам того не ведая, Несет ее домой. Ну, отгадал загадку? Тогда скорей ответь! Название этой сказки….</vt:lpstr>
      <vt:lpstr>Из танцзала короля Девочка домой бежала, Туфельку из хрусталя На ступеньках потеряла. Тыквой стала вновь карета… Кто, скажи, девчушка эта?</vt:lpstr>
      <vt:lpstr>Кто великий умывальник, Умывальников начальник? Кто мочалок командир? Это добрый...</vt:lpstr>
      <vt:lpstr>Зайка в нем жил и лягушка-квакушка, Волк, и лисичка, и мышка-норушка, Только медведь поместиться не смог, С треском разрушился наш ...</vt:lpstr>
      <vt:lpstr>Кто не моет, не стирает, мусор, грязь не убирает? От кого сбежали чашки? Есть такая замарашка. Ни к чему вопросы, споры –  всем знакома та Федора. Я дала тебе подсказку, назови скорее сказку.</vt:lpstr>
      <vt:lpstr>СПАСИБО ЗА ВНИМАНИЕ!!!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о  сказочных героев </dc:title>
  <dc:creator>Пользователь</dc:creator>
  <cp:lastModifiedBy>андрей</cp:lastModifiedBy>
  <cp:revision>17</cp:revision>
  <dcterms:created xsi:type="dcterms:W3CDTF">2018-03-27T12:57:03Z</dcterms:created>
  <dcterms:modified xsi:type="dcterms:W3CDTF">2018-04-01T19:53:54Z</dcterms:modified>
</cp:coreProperties>
</file>