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4" r:id="rId6"/>
    <p:sldId id="265" r:id="rId7"/>
    <p:sldId id="269" r:id="rId8"/>
    <p:sldId id="267" r:id="rId9"/>
    <p:sldId id="268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BF3-9255-42B4-A2FF-738C3AF07455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E72C-3273-4160-9FCB-90651C8BA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BF3-9255-42B4-A2FF-738C3AF07455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E72C-3273-4160-9FCB-90651C8BA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BF3-9255-42B4-A2FF-738C3AF07455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E72C-3273-4160-9FCB-90651C8BA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BF3-9255-42B4-A2FF-738C3AF07455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E72C-3273-4160-9FCB-90651C8BA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BF3-9255-42B4-A2FF-738C3AF07455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E72C-3273-4160-9FCB-90651C8BA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BF3-9255-42B4-A2FF-738C3AF07455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E72C-3273-4160-9FCB-90651C8BA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BF3-9255-42B4-A2FF-738C3AF07455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E72C-3273-4160-9FCB-90651C8BA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BF3-9255-42B4-A2FF-738C3AF07455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E72C-3273-4160-9FCB-90651C8BA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BF3-9255-42B4-A2FF-738C3AF07455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E72C-3273-4160-9FCB-90651C8BA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BF3-9255-42B4-A2FF-738C3AF07455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E72C-3273-4160-9FCB-90651C8BA3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7BF3-9255-42B4-A2FF-738C3AF07455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E72C-3273-4160-9FCB-90651C8BA395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B87BF3-9255-42B4-A2FF-738C3AF07455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E72E72C-3273-4160-9FCB-90651C8BA39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660"/>
            <a:ext cx="8640960" cy="641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 </a:t>
            </a:r>
            <a:endParaRPr lang="ru-RU" sz="16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/>
                <a:ea typeface="Calibri"/>
                <a:cs typeface="Times New Roman"/>
              </a:rPr>
              <a:t>детский сад общеразвивающего вида № 10 «Ёлочка»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/>
                <a:ea typeface="Calibri"/>
                <a:cs typeface="Times New Roman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/>
                <a:ea typeface="Calibri"/>
                <a:cs typeface="Times New Roman"/>
              </a:rPr>
              <a:t>Презентация </a:t>
            </a:r>
            <a:endParaRPr lang="ru-RU" sz="28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/>
                <a:ea typeface="Calibri"/>
                <a:cs typeface="Times New Roman"/>
              </a:rPr>
              <a:t>на тему: </a:t>
            </a:r>
            <a:r>
              <a:rPr lang="ru-RU" sz="2800" b="1" dirty="0">
                <a:effectLst/>
                <a:latin typeface="Times New Roman"/>
                <a:ea typeface="Calibri"/>
                <a:cs typeface="Times New Roman"/>
              </a:rPr>
              <a:t>«Шестиногие малыши»</a:t>
            </a:r>
            <a:r>
              <a:rPr lang="ru-RU" sz="20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ffectLst/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/>
                <a:ea typeface="Calibri"/>
                <a:cs typeface="Times New Roman"/>
              </a:rPr>
              <a:t>Составил:</a:t>
            </a:r>
            <a:endParaRPr lang="ru-RU" sz="16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/>
                <a:ea typeface="Calibri"/>
                <a:cs typeface="Times New Roman"/>
              </a:rPr>
              <a:t>воспитатель</a:t>
            </a:r>
            <a:endParaRPr lang="ru-RU" sz="16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/>
                <a:ea typeface="Calibri"/>
                <a:cs typeface="Times New Roman"/>
              </a:rPr>
              <a:t>Анисимова Надежда Владимировна</a:t>
            </a:r>
            <a:endParaRPr lang="ru-RU" sz="16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ffectLst/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/>
                <a:ea typeface="Calibri"/>
                <a:cs typeface="Times New Roman"/>
              </a:rPr>
              <a:t>  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78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ages.forwallpaper.com/files/images/b/b823/b82390c9/332920/butterflies-bugs-and-sparkle-lea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5156"/>
            <a:ext cx="10113124" cy="68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croclub.ru/gallery/data/507/IMG_90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070" y="-22162"/>
            <a:ext cx="10336781" cy="688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7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nub.ru/uploads/10.2009/short_art_wol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2850" y="0"/>
            <a:ext cx="13318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1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seng.org/uploads/posts/2009-08/1250191641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0" y="0"/>
            <a:ext cx="1059708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0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vokrugsveta.ru/encyclopedia/images/6/61/Biston_betularia_guse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59433"/>
            <a:ext cx="9324528" cy="73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55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rowlife.ru/wp-content/uploads/2014/02/Tly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" y="0"/>
            <a:ext cx="9142306" cy="711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«Насекомые»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Прилетела к нам вчера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(Бегут по кругу, машут       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«крыльями»)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Полосатая пчела.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за нею шмель-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шмелёк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каждое название насекомого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весёлый мотылёк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загибают один пальчик)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жука и стрекоза,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фонарики глаза.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(Делают кружочки из пальчиков 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подносят к глазам)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Пожужжали, полетали,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(Машут руками)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усталости упали.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(Падают на ковёр на спину, машут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ногами)</a:t>
            </a:r>
          </a:p>
        </p:txBody>
      </p:sp>
    </p:spTree>
    <p:extLst>
      <p:ext uri="{BB962C8B-B14F-4D97-AF65-F5344CB8AC3E}">
        <p14:creationId xmlns:p14="http://schemas.microsoft.com/office/powerpoint/2010/main" val="392657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нтересное о насекомых ❦ Чем полезны муравьи для лес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79512" y="48338"/>
            <a:ext cx="8804025" cy="66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7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чемучки. Как гусеница превращается в бабочку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55509" y="116632"/>
            <a:ext cx="8808979" cy="66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126</TotalTime>
  <Words>95</Words>
  <Application>Microsoft Office PowerPoint</Application>
  <PresentationFormat>Экран (4:3)</PresentationFormat>
  <Paragraphs>26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Courier New</vt:lpstr>
      <vt:lpstr>Times New Roman</vt:lpstr>
      <vt:lpstr>Verdana</vt:lpstr>
      <vt:lpstr>Wingdings 2</vt:lpstr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БВЦ</dc:creator>
  <cp:lastModifiedBy>Forsag</cp:lastModifiedBy>
  <cp:revision>10</cp:revision>
  <dcterms:created xsi:type="dcterms:W3CDTF">2016-05-11T16:59:18Z</dcterms:created>
  <dcterms:modified xsi:type="dcterms:W3CDTF">2018-12-07T07:08:06Z</dcterms:modified>
</cp:coreProperties>
</file>