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9" r:id="rId5"/>
    <p:sldId id="258" r:id="rId6"/>
    <p:sldId id="260" r:id="rId7"/>
    <p:sldId id="262" r:id="rId8"/>
    <p:sldId id="261" r:id="rId9"/>
    <p:sldId id="264" r:id="rId10"/>
    <p:sldId id="263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85A51-75F0-4901-B49A-97BA3CA60CC6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01F1F-6564-4141-B152-6F879117B2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000107"/>
            <a:ext cx="7386662" cy="2600343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Презентация </a:t>
            </a:r>
            <a:br>
              <a:rPr lang="ru-RU" sz="2400" dirty="0" smtClean="0">
                <a:latin typeface="Bookman Old Style" pitchFamily="18" charset="0"/>
              </a:rPr>
            </a:br>
            <a:r>
              <a:rPr lang="ru-RU" sz="2400" dirty="0" smtClean="0">
                <a:latin typeface="Bookman Old Style" pitchFamily="18" charset="0"/>
              </a:rPr>
              <a:t>по пожарной безопасности </a:t>
            </a:r>
            <a:br>
              <a:rPr lang="ru-RU" sz="2400" dirty="0" smtClean="0">
                <a:latin typeface="Bookman Old Style" pitchFamily="18" charset="0"/>
              </a:rPr>
            </a:br>
            <a:r>
              <a:rPr lang="ru-RU" sz="2800" b="1" i="1" dirty="0" smtClean="0">
                <a:latin typeface="Bookman Old Style" pitchFamily="18" charset="0"/>
              </a:rPr>
              <a:t>«Кто с огнем не осторожен у того пожар возможен»</a:t>
            </a:r>
            <a:endParaRPr lang="ru-RU" sz="2800" b="1" i="1" dirty="0"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5357826"/>
            <a:ext cx="3929090" cy="128588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Bookman Old Style" pitchFamily="18" charset="0"/>
              </a:rPr>
              <a:t>Подготовила воспитатель первой квалификационной категории: </a:t>
            </a:r>
            <a:r>
              <a:rPr lang="ru-RU" sz="2000" dirty="0" err="1" smtClean="0">
                <a:solidFill>
                  <a:schemeClr val="tx1"/>
                </a:solidFill>
                <a:latin typeface="Bookman Old Style" pitchFamily="18" charset="0"/>
              </a:rPr>
              <a:t>Магизова</a:t>
            </a:r>
            <a:r>
              <a:rPr lang="ru-RU" sz="2000" dirty="0" smtClean="0">
                <a:solidFill>
                  <a:schemeClr val="tx1"/>
                </a:solidFill>
                <a:latin typeface="Bookman Old Style" pitchFamily="18" charset="0"/>
              </a:rPr>
              <a:t> С.А.</a:t>
            </a: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8" name="Рисунок 7" descr="пожарник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14282" y="3314534"/>
            <a:ext cx="3486633" cy="340061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214547" y="285728"/>
            <a:ext cx="49292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сад «Солнышко» с.Юмагузино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Кугарчинского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района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Башкортостан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ogon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29058" y="3143248"/>
            <a:ext cx="4857784" cy="2420302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857356" y="1428736"/>
            <a:ext cx="5751513" cy="50403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14285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>
              <a:defRPr/>
            </a:pPr>
            <a:r>
              <a:rPr lang="ru-RU" i="1" dirty="0">
                <a:latin typeface="Bookman Old Style" pitchFamily="18" charset="0"/>
              </a:rPr>
              <a:t>Быть нельзя </a:t>
            </a:r>
            <a:r>
              <a:rPr lang="ru-RU" i="1" dirty="0" smtClean="0">
                <a:latin typeface="Bookman Old Style" pitchFamily="18" charset="0"/>
              </a:rPr>
              <a:t>вблизи огня,</a:t>
            </a:r>
            <a:endParaRPr lang="ru-RU" i="1" dirty="0">
              <a:latin typeface="Bookman Old Style" pitchFamily="18" charset="0"/>
            </a:endParaRPr>
          </a:p>
          <a:p>
            <a:pPr marL="274320" indent="-274320" algn="ctr">
              <a:defRPr/>
            </a:pPr>
            <a:r>
              <a:rPr lang="ru-RU" i="1" dirty="0" smtClean="0">
                <a:latin typeface="Bookman Old Style" pitchFamily="18" charset="0"/>
              </a:rPr>
              <a:t>Там </a:t>
            </a:r>
            <a:r>
              <a:rPr lang="ru-RU" i="1" dirty="0">
                <a:latin typeface="Bookman Old Style" pitchFamily="18" charset="0"/>
              </a:rPr>
              <a:t>где краски, газ, </a:t>
            </a:r>
            <a:r>
              <a:rPr lang="ru-RU" i="1" dirty="0" smtClean="0">
                <a:latin typeface="Bookman Old Style" pitchFamily="18" charset="0"/>
              </a:rPr>
              <a:t>бензин.</a:t>
            </a:r>
            <a:endParaRPr lang="ru-RU" i="1" dirty="0">
              <a:latin typeface="Bookman Old Style" pitchFamily="18" charset="0"/>
            </a:endParaRPr>
          </a:p>
          <a:p>
            <a:pPr marL="274320" indent="-274320" algn="ctr">
              <a:defRPr/>
            </a:pPr>
            <a:r>
              <a:rPr lang="ru-RU" i="1" dirty="0">
                <a:latin typeface="Bookman Old Style" pitchFamily="18" charset="0"/>
              </a:rPr>
              <a:t>Ведь о них нам не напрасно</a:t>
            </a:r>
          </a:p>
          <a:p>
            <a:pPr marL="274320" indent="-274320" algn="ctr">
              <a:defRPr/>
            </a:pPr>
            <a:r>
              <a:rPr lang="ru-RU" i="1" dirty="0">
                <a:latin typeface="Bookman Old Style" pitchFamily="18" charset="0"/>
              </a:rPr>
              <a:t>Говорят «Огнеопасно!»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85852" y="285728"/>
            <a:ext cx="5572148" cy="6251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i="1" dirty="0">
                <a:latin typeface="Bookman Old Style" pitchFamily="18" charset="0"/>
              </a:rPr>
              <a:t>С</a:t>
            </a:r>
            <a:r>
              <a:rPr lang="ru-RU" i="1" dirty="0" smtClean="0">
                <a:latin typeface="Bookman Old Style" pitchFamily="18" charset="0"/>
              </a:rPr>
              <a:t>тихотворение А</a:t>
            </a:r>
            <a:r>
              <a:rPr lang="ru-RU" i="1" dirty="0">
                <a:latin typeface="Bookman Old Style" pitchFamily="18" charset="0"/>
              </a:rPr>
              <a:t>. Галицкой </a:t>
            </a:r>
            <a:r>
              <a:rPr lang="ru-RU" b="1" i="1" dirty="0">
                <a:latin typeface="Bookman Old Style" pitchFamily="18" charset="0"/>
              </a:rPr>
              <a:t>«Огонь</a:t>
            </a:r>
            <a:r>
              <a:rPr lang="ru-RU" b="1" i="1" dirty="0" smtClean="0">
                <a:latin typeface="Bookman Old Style" pitchFamily="18" charset="0"/>
              </a:rPr>
              <a:t>»</a:t>
            </a:r>
          </a:p>
          <a:p>
            <a:endParaRPr lang="ru-RU" b="1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Знают взрослые, знают </a:t>
            </a:r>
            <a:r>
              <a:rPr lang="ru-RU" sz="1600" i="1" dirty="0" smtClean="0">
                <a:latin typeface="Bookman Old Style" pitchFamily="18" charset="0"/>
              </a:rPr>
              <a:t>дети.</a:t>
            </a:r>
            <a:endParaRPr lang="ru-RU" sz="1600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В самых дальних концах земли,</a:t>
            </a:r>
          </a:p>
          <a:p>
            <a:r>
              <a:rPr lang="ru-RU" sz="1600" i="1" dirty="0">
                <a:latin typeface="Bookman Old Style" pitchFamily="18" charset="0"/>
              </a:rPr>
              <a:t>Люди сколько жили на свете</a:t>
            </a:r>
          </a:p>
          <a:p>
            <a:r>
              <a:rPr lang="ru-RU" sz="1600" i="1" dirty="0">
                <a:latin typeface="Bookman Old Style" pitchFamily="18" charset="0"/>
              </a:rPr>
              <a:t> Пуще глаза огонь берегли</a:t>
            </a:r>
            <a:r>
              <a:rPr lang="ru-RU" sz="1600" i="1" dirty="0" smtClean="0">
                <a:latin typeface="Bookman Old Style" pitchFamily="18" charset="0"/>
              </a:rPr>
              <a:t>!</a:t>
            </a:r>
          </a:p>
          <a:p>
            <a:endParaRPr lang="ru-RU" sz="1600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Ведь огонь в холода, в непогоду,</a:t>
            </a:r>
          </a:p>
          <a:p>
            <a:r>
              <a:rPr lang="ru-RU" sz="1600" i="1" dirty="0">
                <a:latin typeface="Bookman Old Style" pitchFamily="18" charset="0"/>
              </a:rPr>
              <a:t>У костра их всегда согревал</a:t>
            </a:r>
          </a:p>
          <a:p>
            <a:r>
              <a:rPr lang="ru-RU" sz="1600" i="1" dirty="0">
                <a:latin typeface="Bookman Old Style" pitchFamily="18" charset="0"/>
              </a:rPr>
              <a:t>И людскому великому роду</a:t>
            </a:r>
          </a:p>
          <a:p>
            <a:r>
              <a:rPr lang="ru-RU" sz="1600" i="1" dirty="0">
                <a:latin typeface="Bookman Old Style" pitchFamily="18" charset="0"/>
              </a:rPr>
              <a:t>Замерзать никогда ни давал</a:t>
            </a:r>
            <a:r>
              <a:rPr lang="ru-RU" sz="1600" i="1" dirty="0" smtClean="0">
                <a:latin typeface="Bookman Old Style" pitchFamily="18" charset="0"/>
              </a:rPr>
              <a:t>.</a:t>
            </a:r>
          </a:p>
          <a:p>
            <a:endParaRPr lang="ru-RU" sz="1600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Издавна и до нашего </a:t>
            </a:r>
            <a:r>
              <a:rPr lang="ru-RU" sz="1600" i="1" dirty="0" smtClean="0">
                <a:latin typeface="Bookman Old Style" pitchFamily="18" charset="0"/>
              </a:rPr>
              <a:t>века,</a:t>
            </a:r>
            <a:endParaRPr lang="ru-RU" sz="1600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Он помощник и друг человека.</a:t>
            </a:r>
          </a:p>
          <a:p>
            <a:r>
              <a:rPr lang="ru-RU" sz="1600" i="1" dirty="0">
                <a:latin typeface="Bookman Old Style" pitchFamily="18" charset="0"/>
              </a:rPr>
              <a:t>Поутру чтобы все были </a:t>
            </a:r>
            <a:r>
              <a:rPr lang="ru-RU" sz="1600" i="1" dirty="0" smtClean="0">
                <a:latin typeface="Bookman Old Style" pitchFamily="18" charset="0"/>
              </a:rPr>
              <a:t>сыты,</a:t>
            </a:r>
            <a:endParaRPr lang="ru-RU" sz="1600" i="1" dirty="0">
              <a:latin typeface="Bookman Old Style" pitchFamily="18" charset="0"/>
            </a:endParaRPr>
          </a:p>
          <a:p>
            <a:r>
              <a:rPr lang="ru-RU" sz="1600" i="1" dirty="0">
                <a:latin typeface="Bookman Old Style" pitchFamily="18" charset="0"/>
              </a:rPr>
              <a:t>Ставили пищу в духовку, на плиты</a:t>
            </a:r>
            <a:r>
              <a:rPr lang="ru-RU" sz="1600" i="1" dirty="0" smtClean="0">
                <a:latin typeface="Bookman Old Style" pitchFamily="18" charset="0"/>
              </a:rPr>
              <a:t>.</a:t>
            </a:r>
          </a:p>
          <a:p>
            <a:r>
              <a:rPr lang="ru-RU" sz="1600" i="1" dirty="0" smtClean="0">
                <a:latin typeface="Bookman Old Style" pitchFamily="18" charset="0"/>
              </a:rPr>
              <a:t>Хлеб </a:t>
            </a:r>
            <a:r>
              <a:rPr lang="ru-RU" sz="1600" i="1" dirty="0">
                <a:latin typeface="Bookman Old Style" pitchFamily="18" charset="0"/>
              </a:rPr>
              <a:t>и булки он </a:t>
            </a:r>
            <a:r>
              <a:rPr lang="ru-RU" sz="1600" i="1" dirty="0" smtClean="0">
                <a:latin typeface="Bookman Old Style" pitchFamily="18" charset="0"/>
              </a:rPr>
              <a:t>выпекает.</a:t>
            </a:r>
          </a:p>
          <a:p>
            <a:r>
              <a:rPr lang="ru-RU" sz="1600" i="1" dirty="0" smtClean="0">
                <a:latin typeface="Bookman Old Style" pitchFamily="18" charset="0"/>
              </a:rPr>
              <a:t>Люди </a:t>
            </a:r>
            <a:r>
              <a:rPr lang="ru-RU" sz="1600" i="1" dirty="0">
                <a:latin typeface="Bookman Old Style" pitchFamily="18" charset="0"/>
              </a:rPr>
              <a:t>силу и мощь ощутили</a:t>
            </a:r>
          </a:p>
          <a:p>
            <a:r>
              <a:rPr lang="ru-RU" sz="1600" i="1" dirty="0">
                <a:latin typeface="Bookman Old Style" pitchFamily="18" charset="0"/>
              </a:rPr>
              <a:t>С той поры как огонь приручили!</a:t>
            </a:r>
          </a:p>
          <a:p>
            <a:endParaRPr lang="ru-RU" sz="1600" i="1" dirty="0" smtClean="0">
              <a:latin typeface="Bookman Old Style" pitchFamily="18" charset="0"/>
            </a:endParaRPr>
          </a:p>
          <a:p>
            <a:r>
              <a:rPr lang="ru-RU" sz="1600" i="1" dirty="0" smtClean="0">
                <a:latin typeface="Bookman Old Style" pitchFamily="18" charset="0"/>
              </a:rPr>
              <a:t>Но </a:t>
            </a:r>
            <a:r>
              <a:rPr lang="ru-RU" sz="1600" i="1" dirty="0">
                <a:latin typeface="Bookman Old Style" pitchFamily="18" charset="0"/>
              </a:rPr>
              <a:t>бывает огонь и другим –</a:t>
            </a:r>
          </a:p>
          <a:p>
            <a:r>
              <a:rPr lang="ru-RU" sz="1600" i="1" dirty="0">
                <a:latin typeface="Bookman Old Style" pitchFamily="18" charset="0"/>
              </a:rPr>
              <a:t>Не согреет ладошек он ваших,</a:t>
            </a:r>
          </a:p>
          <a:p>
            <a:r>
              <a:rPr lang="ru-RU" sz="1600" i="1" dirty="0">
                <a:latin typeface="Bookman Old Style" pitchFamily="18" charset="0"/>
              </a:rPr>
              <a:t>Превращает всё в пепел и дым</a:t>
            </a:r>
          </a:p>
          <a:p>
            <a:r>
              <a:rPr lang="ru-RU" sz="1600" i="1" dirty="0">
                <a:latin typeface="Bookman Old Style" pitchFamily="18" charset="0"/>
              </a:rPr>
              <a:t>Он коварен, он зол, он и страшен!</a:t>
            </a:r>
          </a:p>
        </p:txBody>
      </p:sp>
      <p:pic>
        <p:nvPicPr>
          <p:cNvPr id="4" name="Рисунок 3" descr="183dbf97014ac3c798063b41b4be5a3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714356"/>
            <a:ext cx="3305603" cy="2062164"/>
          </a:xfrm>
          <a:prstGeom prst="rect">
            <a:avLst/>
          </a:prstGeom>
        </p:spPr>
      </p:pic>
      <p:pic>
        <p:nvPicPr>
          <p:cNvPr id="6" name="Рисунок 5" descr="fire-recreation-cartoon-flame-free-party-woo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8" y="3471958"/>
            <a:ext cx="2862264" cy="3386042"/>
          </a:xfrm>
          <a:prstGeom prst="rect">
            <a:avLst/>
          </a:prstGeom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28662" y="285728"/>
            <a:ext cx="5929338" cy="4113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Bookman Old Style" pitchFamily="18" charset="0"/>
              </a:rPr>
              <a:t>Очень скоро подрастёте</a:t>
            </a:r>
          </a:p>
          <a:p>
            <a:r>
              <a:rPr lang="ru-RU" i="1" dirty="0" smtClean="0">
                <a:latin typeface="Bookman Old Style" pitchFamily="18" charset="0"/>
              </a:rPr>
              <a:t> И в огромный мир войдёте.</a:t>
            </a:r>
          </a:p>
          <a:p>
            <a:r>
              <a:rPr lang="ru-RU" i="1" dirty="0" smtClean="0">
                <a:latin typeface="Bookman Old Style" pitchFamily="18" charset="0"/>
              </a:rPr>
              <a:t> Кто-то станет сталеваром, </a:t>
            </a:r>
          </a:p>
          <a:p>
            <a:r>
              <a:rPr lang="ru-RU" i="1" dirty="0" smtClean="0">
                <a:latin typeface="Bookman Old Style" pitchFamily="18" charset="0"/>
              </a:rPr>
              <a:t>Кто-то станет кашеваром,</a:t>
            </a:r>
          </a:p>
          <a:p>
            <a:r>
              <a:rPr lang="ru-RU" i="1" dirty="0" smtClean="0">
                <a:latin typeface="Bookman Old Style" pitchFamily="18" charset="0"/>
              </a:rPr>
              <a:t> И в пожарные — на смену </a:t>
            </a:r>
          </a:p>
          <a:p>
            <a:r>
              <a:rPr lang="ru-RU" i="1" dirty="0" smtClean="0">
                <a:latin typeface="Bookman Old Style" pitchFamily="18" charset="0"/>
              </a:rPr>
              <a:t>Вы придёте непременно!.. </a:t>
            </a:r>
          </a:p>
          <a:p>
            <a:r>
              <a:rPr lang="ru-RU" i="1" dirty="0" smtClean="0">
                <a:latin typeface="Bookman Old Style" pitchFamily="18" charset="0"/>
              </a:rPr>
              <a:t>И ещё профессий море, </a:t>
            </a:r>
          </a:p>
          <a:p>
            <a:r>
              <a:rPr lang="ru-RU" i="1" dirty="0" smtClean="0">
                <a:latin typeface="Bookman Old Style" pitchFamily="18" charset="0"/>
              </a:rPr>
              <a:t>Где, с огнём дружа и споря,</a:t>
            </a:r>
          </a:p>
          <a:p>
            <a:r>
              <a:rPr lang="ru-RU" i="1" dirty="0" smtClean="0">
                <a:latin typeface="Bookman Old Style" pitchFamily="18" charset="0"/>
              </a:rPr>
              <a:t> Вам придётся жить, друзья, </a:t>
            </a:r>
          </a:p>
          <a:p>
            <a:r>
              <a:rPr lang="ru-RU" i="1" dirty="0" smtClean="0">
                <a:latin typeface="Bookman Old Style" pitchFamily="18" charset="0"/>
              </a:rPr>
              <a:t>Ведь без этого нельзя! </a:t>
            </a:r>
          </a:p>
          <a:p>
            <a:r>
              <a:rPr lang="ru-RU" i="1" dirty="0" smtClean="0">
                <a:latin typeface="Bookman Old Style" pitchFamily="18" charset="0"/>
              </a:rPr>
              <a:t>А сейчас, шаля, от скуки, </a:t>
            </a:r>
          </a:p>
          <a:p>
            <a:r>
              <a:rPr lang="ru-RU" i="1" dirty="0" smtClean="0">
                <a:latin typeface="Bookman Old Style" pitchFamily="18" charset="0"/>
              </a:rPr>
              <a:t>Не берите спички в руки, </a:t>
            </a:r>
          </a:p>
          <a:p>
            <a:r>
              <a:rPr lang="ru-RU" i="1" dirty="0" smtClean="0">
                <a:latin typeface="Bookman Old Style" pitchFamily="18" charset="0"/>
              </a:rPr>
              <a:t>Зажигалки, свечи тоже, </a:t>
            </a:r>
          </a:p>
          <a:p>
            <a:r>
              <a:rPr lang="ru-RU" i="1" dirty="0" smtClean="0">
                <a:latin typeface="Bookman Old Style" pitchFamily="18" charset="0"/>
              </a:rPr>
              <a:t>Ведь беда случиться дети!</a:t>
            </a:r>
            <a:endParaRPr lang="ru-RU" i="1" dirty="0">
              <a:latin typeface="Bookman Old Style" pitchFamily="18" charset="0"/>
            </a:endParaRPr>
          </a:p>
        </p:txBody>
      </p:sp>
      <p:pic>
        <p:nvPicPr>
          <p:cNvPr id="1026" name="Picture 2" descr="C:\Users\днс\Documents\воспитател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857496"/>
            <a:ext cx="4572000" cy="37147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100544" y="260350"/>
            <a:ext cx="4973356" cy="438309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4786323"/>
            <a:ext cx="42148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Bookman Old Style" pitchFamily="18" charset="0"/>
              </a:rPr>
              <a:t>Для забавы и игры,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Спичек в руки не бери!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Не шути дружок с  огнём,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Чтобы не жалеть потом.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ru-RU" dirty="0" smtClean="0">
                <a:solidFill>
                  <a:srgbClr val="003300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rgbClr val="003300"/>
                </a:solidFill>
                <a:latin typeface="Arial Black" pitchFamily="34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4714884"/>
            <a:ext cx="3786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Bookman Old Style" pitchFamily="18" charset="0"/>
              </a:rPr>
              <a:t>Сам костёр не разжигай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И другим не позволяй!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Даже крошка- огонёк,</a:t>
            </a:r>
            <a:br>
              <a:rPr lang="ru-RU" i="1" dirty="0" smtClean="0">
                <a:latin typeface="Bookman Old Style" pitchFamily="18" charset="0"/>
              </a:rPr>
            </a:br>
            <a:r>
              <a:rPr lang="ru-RU" i="1" dirty="0" smtClean="0">
                <a:latin typeface="Bookman Old Style" pitchFamily="18" charset="0"/>
              </a:rPr>
              <a:t>От пожара недалёк!</a:t>
            </a:r>
            <a:endParaRPr lang="ru-RU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857375" y="357188"/>
            <a:ext cx="5038725" cy="451802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522949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Чтобы пальчик или гвоздик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Вдруг в розетку не совать-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Электричество опасно-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Это каждый должен знать!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285984" y="1857364"/>
            <a:ext cx="5038725" cy="45069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500042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Если ты включил утюг,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Убегать не надо вдруг.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Закрывая в доме дверь,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Всё ли выключил, проверь.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28596" y="1643050"/>
            <a:ext cx="3704971" cy="32147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500042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Не играй с </a:t>
            </a:r>
            <a:r>
              <a:rPr lang="ru-RU" i="1" dirty="0" smtClean="0">
                <a:latin typeface="Bookman Old Style" pitchFamily="18" charset="0"/>
              </a:rPr>
              <a:t>электроплиткой,</a:t>
            </a:r>
            <a:endParaRPr lang="ru-RU" i="1" dirty="0">
              <a:latin typeface="Bookman Old Style" pitchFamily="18" charset="0"/>
            </a:endParaRP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Спрыгнет с плитки пламя </a:t>
            </a:r>
            <a:r>
              <a:rPr lang="ru-RU" i="1" dirty="0" smtClean="0">
                <a:latin typeface="Bookman Old Style" pitchFamily="18" charset="0"/>
              </a:rPr>
              <a:t>прыткое.</a:t>
            </a:r>
            <a:endParaRPr lang="ru-RU" i="1" dirty="0">
              <a:latin typeface="Bookman Old Style" pitchFamily="18" charset="0"/>
            </a:endParaRP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Уголёк из печки «скок»,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И поджёг половичок.</a:t>
            </a:r>
          </a:p>
        </p:txBody>
      </p:sp>
      <p:pic>
        <p:nvPicPr>
          <p:cNvPr id="5" name="Рисунок 4" descr="protivopojarnaya-bezopasnostym-kartinki--dlya-deteyy-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7686" y="2928934"/>
            <a:ext cx="4484562" cy="3601094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104268" y="214290"/>
            <a:ext cx="5196625" cy="46434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82" y="5000636"/>
            <a:ext cx="4143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dirty="0" smtClean="0">
                <a:latin typeface="Bookman Old Style" pitchFamily="18" charset="0"/>
              </a:rPr>
              <a:t>Если включённым будет </a:t>
            </a:r>
            <a:r>
              <a:rPr lang="ru-RU" i="1" dirty="0">
                <a:latin typeface="Bookman Old Style" pitchFamily="18" charset="0"/>
              </a:rPr>
              <a:t>прибор </a:t>
            </a:r>
            <a:r>
              <a:rPr lang="ru-RU" i="1" dirty="0" smtClean="0">
                <a:latin typeface="Bookman Old Style" pitchFamily="18" charset="0"/>
              </a:rPr>
              <a:t>оставаться -</a:t>
            </a:r>
            <a:endParaRPr lang="ru-RU" i="1" dirty="0">
              <a:latin typeface="Bookman Old Style" pitchFamily="18" charset="0"/>
            </a:endParaRPr>
          </a:p>
          <a:p>
            <a:pPr>
              <a:defRPr/>
            </a:pPr>
            <a:r>
              <a:rPr lang="ru-RU" i="1" dirty="0" smtClean="0">
                <a:latin typeface="Bookman Old Style" pitchFamily="18" charset="0"/>
              </a:rPr>
              <a:t>очень </a:t>
            </a:r>
            <a:r>
              <a:rPr lang="ru-RU" i="1" dirty="0">
                <a:latin typeface="Bookman Old Style" pitchFamily="18" charset="0"/>
              </a:rPr>
              <a:t>опасно к нему </a:t>
            </a:r>
            <a:r>
              <a:rPr lang="ru-RU" i="1" dirty="0" smtClean="0">
                <a:latin typeface="Bookman Old Style" pitchFamily="18" charset="0"/>
              </a:rPr>
              <a:t>прикасаться.</a:t>
            </a:r>
            <a:endParaRPr lang="ru-RU" i="1" dirty="0">
              <a:latin typeface="Bookman Old Style" pitchFamily="18" charset="0"/>
            </a:endParaRP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Или получишь тока удар,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500063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Или от искры начнётся пожар.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Так что времени зря не </a:t>
            </a:r>
            <a:r>
              <a:rPr lang="ru-RU" i="1" dirty="0" smtClean="0">
                <a:latin typeface="Bookman Old Style" pitchFamily="18" charset="0"/>
              </a:rPr>
              <a:t>теряй,</a:t>
            </a:r>
            <a:endParaRPr lang="ru-RU" i="1" dirty="0">
              <a:latin typeface="Bookman Old Style" pitchFamily="18" charset="0"/>
            </a:endParaRP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И из розетки прибор выключай!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000232" y="1714488"/>
            <a:ext cx="5038725" cy="458628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00100" y="285728"/>
            <a:ext cx="4429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Украшать свечами ёлку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Строго запрещается.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Потому что от свечей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Ёлка загорается!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28604"/>
            <a:ext cx="3429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А поэтому- не смей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Зажигать на ней </a:t>
            </a:r>
            <a:r>
              <a:rPr lang="ru-RU" i="1" dirty="0" smtClean="0">
                <a:latin typeface="Bookman Old Style" pitchFamily="18" charset="0"/>
              </a:rPr>
              <a:t>свечей.</a:t>
            </a:r>
            <a:endParaRPr lang="ru-RU" i="1" dirty="0">
              <a:latin typeface="Bookman Old Style" pitchFamily="18" charset="0"/>
            </a:endParaRP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Можешь запросто, заметь,</a:t>
            </a:r>
          </a:p>
          <a:p>
            <a:pPr>
              <a:defRPr/>
            </a:pPr>
            <a:r>
              <a:rPr lang="ru-RU" i="1" dirty="0">
                <a:latin typeface="Bookman Old Style" pitchFamily="18" charset="0"/>
              </a:rPr>
              <a:t>Вместе с ёлкою </a:t>
            </a:r>
            <a:r>
              <a:rPr lang="ru-RU" i="1" dirty="0" smtClean="0">
                <a:latin typeface="Bookman Old Style" pitchFamily="18" charset="0"/>
              </a:rPr>
              <a:t>сгореть!</a:t>
            </a:r>
            <a:endParaRPr lang="ru-RU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97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102225" y="1600200"/>
            <a:ext cx="404177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5254625" y="1752600"/>
            <a:ext cx="404177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714612" y="1714488"/>
            <a:ext cx="5453063" cy="47196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57224" y="214290"/>
            <a:ext cx="6000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Все дети должны обязательно знать: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Электроприборы нельзя выключать</a:t>
            </a:r>
          </a:p>
          <a:p>
            <a:pPr algn="ctr">
              <a:defRPr/>
            </a:pPr>
            <a:r>
              <a:rPr lang="ru-RU" i="1" dirty="0">
                <a:latin typeface="Bookman Old Style" pitchFamily="18" charset="0"/>
              </a:rPr>
              <a:t>Тогда, когда руки мокры от </a:t>
            </a:r>
            <a:r>
              <a:rPr lang="ru-RU" i="1" dirty="0" smtClean="0">
                <a:latin typeface="Bookman Old Style" pitchFamily="18" charset="0"/>
              </a:rPr>
              <a:t>воды,</a:t>
            </a:r>
            <a:endParaRPr lang="ru-RU" i="1" dirty="0">
              <a:latin typeface="Bookman Old Style" pitchFamily="18" charset="0"/>
            </a:endParaRPr>
          </a:p>
          <a:p>
            <a:pPr algn="ctr">
              <a:defRPr/>
            </a:pPr>
            <a:r>
              <a:rPr lang="ru-RU" i="1" dirty="0" smtClean="0">
                <a:latin typeface="Bookman Old Style" pitchFamily="18" charset="0"/>
              </a:rPr>
              <a:t>такая халатность - </a:t>
            </a:r>
            <a:r>
              <a:rPr lang="ru-RU" i="1" dirty="0">
                <a:latin typeface="Bookman Old Style" pitchFamily="18" charset="0"/>
              </a:rPr>
              <a:t>шаг до беды!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170</TotalTime>
  <Words>311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 по пожарной безопасности  «Кто с огнем не осторожен у того пожар возможен»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Sveta</cp:lastModifiedBy>
  <cp:revision>21</cp:revision>
  <dcterms:created xsi:type="dcterms:W3CDTF">2016-10-24T14:43:35Z</dcterms:created>
  <dcterms:modified xsi:type="dcterms:W3CDTF">2022-05-12T17:01:01Z</dcterms:modified>
</cp:coreProperties>
</file>