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378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060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342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72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24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756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571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598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328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908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9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3A7214A-F93E-4832-8246-A427D4849BEC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D3C89C4-4789-4DD6-933A-700605BA717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72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chemeClr val="accent2">
                    <a:lumMod val="50000"/>
                  </a:schemeClr>
                </a:solidFill>
              </a:rPr>
              <a:t>           Все о зиме</a:t>
            </a:r>
            <a:endParaRPr lang="ru-RU" sz="7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56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3" y="236113"/>
            <a:ext cx="5681966" cy="3196106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951" y="1386624"/>
            <a:ext cx="5454919" cy="4091189"/>
          </a:xfrm>
          <a:prstGeom prst="rect">
            <a:avLst/>
          </a:prstGeom>
        </p:spPr>
      </p:pic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46" y="3606286"/>
            <a:ext cx="5022761" cy="325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9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5" y="128788"/>
            <a:ext cx="3983865" cy="2987899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834" y="3390567"/>
            <a:ext cx="4553367" cy="32914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634" y="1338004"/>
            <a:ext cx="4511885" cy="465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6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060" y="158167"/>
            <a:ext cx="4003441" cy="3216098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436" y="3471929"/>
            <a:ext cx="5180743" cy="32379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80" y="158167"/>
            <a:ext cx="4912754" cy="348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9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017" y="309093"/>
            <a:ext cx="4839520" cy="28819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613" y="3191054"/>
            <a:ext cx="5075498" cy="3509381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79" y="126387"/>
            <a:ext cx="4477787" cy="306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335" y="115909"/>
            <a:ext cx="4495898" cy="3960254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57" y="218941"/>
            <a:ext cx="4094596" cy="3105068"/>
          </a:xfrm>
          <a:prstGeom prst="rect">
            <a:avLst/>
          </a:prstGeom>
        </p:spPr>
      </p:pic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769" y="3549159"/>
            <a:ext cx="4094068" cy="32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7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67" y="104104"/>
            <a:ext cx="4954340" cy="3203039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593" y="104104"/>
            <a:ext cx="4842456" cy="32283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323" y="3450807"/>
            <a:ext cx="5753863" cy="323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9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57" y="254368"/>
            <a:ext cx="4623964" cy="3693006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93" y="509787"/>
            <a:ext cx="3763382" cy="37633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72" y="3227646"/>
            <a:ext cx="3314671" cy="363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2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111</TotalTime>
  <Words>4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Tw Cen MT</vt:lpstr>
      <vt:lpstr>Tw Cen MT Condensed</vt:lpstr>
      <vt:lpstr>Wingdings 3</vt:lpstr>
      <vt:lpstr>Интеграл</vt:lpstr>
      <vt:lpstr>           Все о зиме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 о зиме</dc:title>
  <dc:creator>Ольга</dc:creator>
  <cp:lastModifiedBy>Ольга</cp:lastModifiedBy>
  <cp:revision>8</cp:revision>
  <dcterms:created xsi:type="dcterms:W3CDTF">2018-02-11T07:55:55Z</dcterms:created>
  <dcterms:modified xsi:type="dcterms:W3CDTF">2018-02-11T09:47:48Z</dcterms:modified>
</cp:coreProperties>
</file>