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62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3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8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241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51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186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28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3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2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2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6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4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2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6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6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1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B032B6-0264-419E-BD23-7427653670E5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7AE3C7-D344-4100-A55D-0E3A881E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53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8C3EA-572E-4C2F-948B-2BB8CDA1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28258D8-726A-4D02-85B1-FD3E8812B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0" y="170580"/>
            <a:ext cx="11727402" cy="6390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718DAC-B269-488E-AD81-8FED915BE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1" y="1635293"/>
            <a:ext cx="3133817" cy="31338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89C217-3DE9-4860-85D1-5CD69836B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98" y="1618276"/>
            <a:ext cx="5644718" cy="303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E545C-15C9-4686-8EEB-428E76D1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200D2E-0C10-4A71-90B7-1C9FDAEB1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12782"/>
            <a:ext cx="10823576" cy="6185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044D9E-A797-48DA-ADF9-AC1C8E9D5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766" y="1658333"/>
            <a:ext cx="3180531" cy="29803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558F4-4701-4C94-8EBB-842BEFC2A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863" y="1627215"/>
            <a:ext cx="3038799" cy="304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6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96962-CCD9-473F-9A79-509707D9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C48CAF-F0AE-4898-97CF-4EBFC1670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7" y="163920"/>
            <a:ext cx="10626570" cy="6183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E15101-A1E8-4BCD-AF43-E46F15CC4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12" y="1514509"/>
            <a:ext cx="2894375" cy="31080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8BF038-2ABF-4B24-8600-B7430A514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12" y="1514509"/>
            <a:ext cx="4414122" cy="30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421B7-F426-4F35-A919-31C91E1B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2A9993-1F69-4F96-80DE-FEC2DAAD8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2" y="306280"/>
            <a:ext cx="10901779" cy="6245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576385-B7F2-466B-8D6D-D11B3D199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06" y="1661265"/>
            <a:ext cx="3302493" cy="33024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42CA89-7B7A-4061-AF91-98918B890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12" y="1661265"/>
            <a:ext cx="3187083" cy="318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072D6-D8FF-47C9-85B2-51939272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CD4885-005D-4C2A-9FE7-3037F2B25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1" y="294867"/>
            <a:ext cx="10813002" cy="6132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0CEF7C-87BE-4677-BF7F-C217D8BF2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71" y="1760946"/>
            <a:ext cx="4234648" cy="28148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7B4F66-D1FA-4BA5-A0BD-F90236A09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16" y="1760945"/>
            <a:ext cx="4246777" cy="28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1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D3407-9CB3-4307-B0B5-FF0CE662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CE629E-0851-413B-A7D7-E22A8A349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7" y="424233"/>
            <a:ext cx="10616953" cy="6012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3D62C-8800-4640-BE53-FB679835B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61" y="1690688"/>
            <a:ext cx="4089647" cy="30054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F0D0FA-0D2D-4D3E-B492-1C6914C59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44" y="1690688"/>
            <a:ext cx="3892762" cy="292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4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39277-D063-4585-B591-D0426B2D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6A529C-6B84-4E2E-87AF-605979F3D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63669"/>
            <a:ext cx="10723594" cy="5813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E9A808-2231-4373-95EB-0D9AA5478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3986">
            <a:off x="2220564" y="1695248"/>
            <a:ext cx="1903909" cy="28544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A5B757-8596-4DB8-AA89-97565EADA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032">
            <a:off x="7616812" y="1824128"/>
            <a:ext cx="2666380" cy="26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2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30569-0790-451B-9EFF-CED5D540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B6D63B-60A6-4EF3-93DD-43079312F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" y="370326"/>
            <a:ext cx="10653204" cy="6039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72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C6A73-BB7D-4F41-B34A-FACCB9FC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D0FD833-4DFB-4334-A9E6-5850BE039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57010"/>
            <a:ext cx="10892270" cy="5999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66510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Авдонина</dc:creator>
  <cp:lastModifiedBy>Надежда Авдонина</cp:lastModifiedBy>
  <cp:revision>4</cp:revision>
  <dcterms:created xsi:type="dcterms:W3CDTF">2018-02-06T18:24:29Z</dcterms:created>
  <dcterms:modified xsi:type="dcterms:W3CDTF">2018-02-06T18:59:02Z</dcterms:modified>
</cp:coreProperties>
</file>