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0" r:id="rId2"/>
    <p:sldId id="266" r:id="rId3"/>
    <p:sldId id="267" r:id="rId4"/>
    <p:sldId id="268" r:id="rId5"/>
    <p:sldId id="272" r:id="rId6"/>
    <p:sldId id="273" r:id="rId7"/>
    <p:sldId id="280" r:id="rId8"/>
    <p:sldId id="282" r:id="rId9"/>
    <p:sldId id="276" r:id="rId10"/>
    <p:sldId id="277" r:id="rId11"/>
    <p:sldId id="281" r:id="rId12"/>
    <p:sldId id="271" r:id="rId13"/>
    <p:sldId id="275" r:id="rId14"/>
    <p:sldId id="283" r:id="rId15"/>
    <p:sldId id="274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01008"/>
            <a:ext cx="8136904" cy="2088232"/>
          </a:xfrm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Оснащение столовой</a:t>
            </a: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.Бугульчан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Куюргазинский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58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ОУ О\Desktop\Бугульчан\Оснащение\photo_5330549298103961463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302" y="1560719"/>
            <a:ext cx="3852174" cy="513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МОУ О\Desktop\Бугульчан\Оснащение\photo_5330549298103961460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44" y="260648"/>
            <a:ext cx="4581519" cy="343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0184" y="4365104"/>
            <a:ext cx="4363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          </a:t>
            </a:r>
            <a:r>
              <a:rPr lang="ru-RU" b="1" dirty="0" err="1" smtClean="0">
                <a:solidFill>
                  <a:srgbClr val="7030A0"/>
                </a:solidFill>
              </a:rPr>
              <a:t>Доготовочный</a:t>
            </a:r>
            <a:r>
              <a:rPr lang="ru-RU" b="1" dirty="0" smtClean="0">
                <a:solidFill>
                  <a:srgbClr val="7030A0"/>
                </a:solidFill>
              </a:rPr>
              <a:t> цех</a:t>
            </a:r>
          </a:p>
          <a:p>
            <a:r>
              <a:rPr lang="ru-RU" b="1" dirty="0">
                <a:solidFill>
                  <a:srgbClr val="7030A0"/>
                </a:solidFill>
              </a:rPr>
              <a:t>2</a:t>
            </a:r>
            <a:r>
              <a:rPr lang="ru-RU" b="1" dirty="0" smtClean="0">
                <a:solidFill>
                  <a:srgbClr val="7030A0"/>
                </a:solidFill>
              </a:rPr>
              <a:t>.Столы производственные-4шт.</a:t>
            </a:r>
          </a:p>
          <a:p>
            <a:r>
              <a:rPr lang="ru-RU" b="1" dirty="0">
                <a:solidFill>
                  <a:srgbClr val="7030A0"/>
                </a:solidFill>
              </a:rPr>
              <a:t>3</a:t>
            </a:r>
            <a:r>
              <a:rPr lang="ru-RU" b="1" dirty="0" smtClean="0">
                <a:solidFill>
                  <a:srgbClr val="7030A0"/>
                </a:solidFill>
              </a:rPr>
              <a:t>.Бактерицидная лампа- 1шт.</a:t>
            </a:r>
          </a:p>
          <a:p>
            <a:r>
              <a:rPr lang="ru-RU" b="1" dirty="0">
                <a:solidFill>
                  <a:srgbClr val="7030A0"/>
                </a:solidFill>
              </a:rPr>
              <a:t>4</a:t>
            </a:r>
            <a:r>
              <a:rPr lang="ru-RU" b="1" dirty="0" smtClean="0">
                <a:solidFill>
                  <a:srgbClr val="7030A0"/>
                </a:solidFill>
              </a:rPr>
              <a:t>.Весы электронные- 1 шт.</a:t>
            </a:r>
          </a:p>
          <a:p>
            <a:r>
              <a:rPr lang="ru-RU" b="1" dirty="0">
                <a:solidFill>
                  <a:srgbClr val="7030A0"/>
                </a:solidFill>
              </a:rPr>
              <a:t>5</a:t>
            </a:r>
            <a:r>
              <a:rPr lang="ru-RU" b="1" dirty="0" smtClean="0">
                <a:solidFill>
                  <a:srgbClr val="7030A0"/>
                </a:solidFill>
              </a:rPr>
              <a:t>.Машина  протирочная- 1 шт.</a:t>
            </a:r>
          </a:p>
        </p:txBody>
      </p:sp>
    </p:spTree>
    <p:extLst>
      <p:ext uri="{BB962C8B-B14F-4D97-AF65-F5344CB8AC3E}">
        <p14:creationId xmlns:p14="http://schemas.microsoft.com/office/powerpoint/2010/main" val="406551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МОУ О\Desktop\Бугульчан\Оснащение\1681892212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395867"/>
            <a:ext cx="4184997" cy="325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5013176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</a:rPr>
              <a:t>Доготовочный</a:t>
            </a:r>
            <a:r>
              <a:rPr lang="ru-RU" sz="2400" b="1" dirty="0" smtClean="0">
                <a:solidFill>
                  <a:srgbClr val="7030A0"/>
                </a:solidFill>
              </a:rPr>
              <a:t> цех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6</a:t>
            </a:r>
            <a:r>
              <a:rPr lang="ru-RU" sz="2400" b="1" dirty="0" smtClean="0">
                <a:solidFill>
                  <a:srgbClr val="7030A0"/>
                </a:solidFill>
              </a:rPr>
              <a:t>.Холодильник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7</a:t>
            </a:r>
            <a:r>
              <a:rPr lang="ru-RU" sz="2400" b="1" dirty="0" smtClean="0">
                <a:solidFill>
                  <a:srgbClr val="7030A0"/>
                </a:solidFill>
              </a:rPr>
              <a:t>.Морозильная камера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8. Раковина для рук – 1 шт.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6" name="Picture 2" descr="C:\Users\МОУ О\Desktop\Бугульчан\Оснащение\16831038798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302433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645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745" y="4437112"/>
            <a:ext cx="44773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Моечный цех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</a:rPr>
              <a:t>Ванны моечные для кухонной посуды-2 шт.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</a:rPr>
              <a:t>Раковина для рук- 2 шт.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</a:rPr>
              <a:t>Ванна моечная для столовой посуды-5 шт.</a:t>
            </a:r>
          </a:p>
          <a:p>
            <a:pPr marL="514350" indent="-514350">
              <a:buAutoNum type="arabicPeriod"/>
            </a:pPr>
            <a:r>
              <a:rPr lang="ru-RU" sz="2000" b="1" dirty="0" smtClean="0">
                <a:solidFill>
                  <a:srgbClr val="7030A0"/>
                </a:solidFill>
              </a:rPr>
              <a:t>Зонт вытяжной- 2 шт.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4099" name="Picture 3" descr="C:\Users\МОУ О\Desktop\Бугульчан\Оснащение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72951"/>
            <a:ext cx="3330964" cy="292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ОУ О\Desktop\Бугульчан\Оснащение\-5375541202243405981_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5" y="260648"/>
            <a:ext cx="533974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466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МОУ О\Desktop\Бугульчан\Оснащение\photo_5330549298103961458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278"/>
            <a:ext cx="4623040" cy="346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4221088"/>
            <a:ext cx="64168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      </a:t>
            </a:r>
            <a:r>
              <a:rPr lang="ru-RU" sz="2400" b="1" dirty="0" smtClean="0">
                <a:solidFill>
                  <a:srgbClr val="7030A0"/>
                </a:solidFill>
              </a:rPr>
              <a:t>Склад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1.Холодильник-1шт.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2.Стеллажи для хранения продуктов – 2 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3.Весы напольные-1 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4. Морозильник-1 шт.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4341" name="Picture 5" descr="C:\Users\МОУ О\Desktop\Бугульчан\Оснащение\16818922128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5278"/>
            <a:ext cx="2600460" cy="346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734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МОУ О\Desktop\Бугульчан\Оснащение\16818928104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5086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3558" y="4149080"/>
            <a:ext cx="3708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      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>
                <a:solidFill>
                  <a:srgbClr val="7030A0"/>
                </a:solidFill>
              </a:rPr>
              <a:t>5</a:t>
            </a:r>
            <a:r>
              <a:rPr lang="ru-RU" sz="2400" b="1" dirty="0" smtClean="0">
                <a:solidFill>
                  <a:srgbClr val="7030A0"/>
                </a:solidFill>
              </a:rPr>
              <a:t>.Подтоварник -1 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6.Гигрометр-1 шт.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122" name="Picture 2" descr="C:\Users\МОУ О\Desktop\Бугульчан\Оснащение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52737"/>
            <a:ext cx="338437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54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9564" y="2420888"/>
            <a:ext cx="3924436" cy="9597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Шкаф для хранения спецодежды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6993"/>
            <a:ext cx="4752020" cy="620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89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3768" y="587727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Комната личной гигиены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88640"/>
            <a:ext cx="4608576" cy="549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9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МОУ О\Desktop\Бугульчан\Оснащение\photo_5330549298103961447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68960"/>
            <a:ext cx="4668010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4" y="980728"/>
            <a:ext cx="308084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Горячий цех</a:t>
            </a:r>
          </a:p>
          <a:p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581128"/>
            <a:ext cx="172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1.Мармит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Users\МОУ О\Desktop\Бугульчан\Оснащение\16831119846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87144"/>
            <a:ext cx="4477173" cy="335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669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66" y="5589240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2.Шкафы и стеллажи для столовой и кухонной посуды.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МОУ О\Desktop\Бугульчан\Оснащение\16831119845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1" y="476672"/>
            <a:ext cx="7031407" cy="527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198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ОУ О\Desktop\Бугульчан\Оснащение\photo_5330549298103961448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3" y="116632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МОУ О\Desktop\Бугульчан\Оснащение\photo_5330549298103961451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41857"/>
            <a:ext cx="334837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64" y="4167082"/>
            <a:ext cx="54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 smtClean="0">
              <a:solidFill>
                <a:srgbClr val="7030A0"/>
              </a:solidFill>
            </a:endParaRPr>
          </a:p>
          <a:p>
            <a:r>
              <a:rPr lang="ru-RU" sz="3200" b="1" dirty="0">
                <a:solidFill>
                  <a:srgbClr val="7030A0"/>
                </a:solidFill>
              </a:rPr>
              <a:t>3</a:t>
            </a:r>
            <a:r>
              <a:rPr lang="ru-RU" sz="3200" b="1" dirty="0" smtClean="0">
                <a:solidFill>
                  <a:srgbClr val="7030A0"/>
                </a:solidFill>
              </a:rPr>
              <a:t>.Расстоичный шкаф.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4</a:t>
            </a:r>
            <a:r>
              <a:rPr lang="ru-RU" sz="3200" b="1" dirty="0" smtClean="0">
                <a:solidFill>
                  <a:srgbClr val="7030A0"/>
                </a:solidFill>
              </a:rPr>
              <a:t>.Пароконвектомат.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5</a:t>
            </a:r>
            <a:r>
              <a:rPr lang="ru-RU" sz="3200" b="1" dirty="0" smtClean="0">
                <a:solidFill>
                  <a:srgbClr val="7030A0"/>
                </a:solidFill>
              </a:rPr>
              <a:t>.Плита с духовым шкафом. </a:t>
            </a:r>
          </a:p>
          <a:p>
            <a:r>
              <a:rPr lang="ru-RU" sz="3200" b="1" dirty="0">
                <a:solidFill>
                  <a:srgbClr val="7030A0"/>
                </a:solidFill>
              </a:rPr>
              <a:t>6</a:t>
            </a:r>
            <a:r>
              <a:rPr lang="ru-RU" sz="3200" b="1" dirty="0" smtClean="0">
                <a:solidFill>
                  <a:srgbClr val="7030A0"/>
                </a:solidFill>
              </a:rPr>
              <a:t>.Вытяжной зонт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9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МОУ О\Desktop\Бугульчан\Оснащение\photo_5330549298103961449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60648"/>
            <a:ext cx="6768752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1720" y="5517232"/>
            <a:ext cx="50972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7.Хлеборезка</a:t>
            </a:r>
          </a:p>
          <a:p>
            <a:r>
              <a:rPr lang="ru-RU" sz="3600" b="1" dirty="0" smtClean="0">
                <a:solidFill>
                  <a:srgbClr val="7030A0"/>
                </a:solidFill>
              </a:rPr>
              <a:t>8.Бактерицидная лампа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90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8036" y="5445224"/>
            <a:ext cx="3547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9</a:t>
            </a:r>
            <a:r>
              <a:rPr lang="ru-RU" sz="2800" b="1" dirty="0" smtClean="0">
                <a:solidFill>
                  <a:srgbClr val="7030A0"/>
                </a:solidFill>
              </a:rPr>
              <a:t>.Весы электронные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10.Термощуп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МОУ О\Desktop\Бугульчан\Оснащение\16831038798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1681"/>
            <a:ext cx="3559132" cy="474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ОУ О\Desktop\Бугульчан\Оснащение\16831119846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394"/>
            <a:ext cx="3926265" cy="523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0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27784" y="5643246"/>
            <a:ext cx="483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11.Производсвенная ванна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12.Раковина для рук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МОУ О\Desktop\Бугульчан\Оснащение\1683103879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285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ОУ О\Desktop\Бугульчан\Оснащение\16818945719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00" y="188640"/>
            <a:ext cx="6868523" cy="516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17812" y="5389615"/>
            <a:ext cx="5616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13.Столы производственные -4шт.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14. Холодильник для суточных проб-1 шт.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15. Держатель для ножей-1 шт.</a:t>
            </a:r>
          </a:p>
          <a:p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519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МОУ О\Desktop\Бугульчан\Оснащение\photo_5330549298103961459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50" y="188640"/>
            <a:ext cx="6912768" cy="469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9752" y="4886136"/>
            <a:ext cx="4823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          </a:t>
            </a:r>
            <a:r>
              <a:rPr lang="ru-RU" sz="2400" b="1" dirty="0" err="1" smtClean="0">
                <a:solidFill>
                  <a:srgbClr val="7030A0"/>
                </a:solidFill>
              </a:rPr>
              <a:t>Доготовочный</a:t>
            </a:r>
            <a:r>
              <a:rPr lang="ru-RU" sz="2400" b="1" dirty="0" smtClean="0">
                <a:solidFill>
                  <a:srgbClr val="7030A0"/>
                </a:solidFill>
              </a:rPr>
              <a:t> цех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1.Ванные производственные-4 шт.</a:t>
            </a:r>
          </a:p>
          <a:p>
            <a:endParaRPr lang="ru-RU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74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321</TotalTime>
  <Words>162</Words>
  <Application>Microsoft Office PowerPoint</Application>
  <PresentationFormat>Экран (4:3)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Franklin Gothic Book</vt:lpstr>
      <vt:lpstr>Franklin Gothic Medium</vt:lpstr>
      <vt:lpstr>Times New Roman</vt:lpstr>
      <vt:lpstr>Tunga</vt:lpstr>
      <vt:lpstr>Wingdings</vt:lpstr>
      <vt:lpstr>Углы</vt:lpstr>
      <vt:lpstr>Оснащение столовой  МБОУ СОШ с.Бугульчан Куюргазинский район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32</cp:revision>
  <dcterms:created xsi:type="dcterms:W3CDTF">2023-04-19T06:02:05Z</dcterms:created>
  <dcterms:modified xsi:type="dcterms:W3CDTF">2023-05-10T07:52:36Z</dcterms:modified>
</cp:coreProperties>
</file>