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2" r:id="rId4"/>
    <p:sldId id="266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&#1054;&#1083;&#1100;&#1075;&#1072;\Desktop\&#1074;&#1099;&#1073;&#1086;&#1088;&#1099;\MVI_7208.MOV" TargetMode="External"/><Relationship Id="rId1" Type="http://schemas.openxmlformats.org/officeDocument/2006/relationships/video" Target="file:///C:\Users\&#1054;&#1083;&#1100;&#1075;&#1072;\Desktop\&#1074;&#1099;&#1073;&#1086;&#1088;&#1099;\MVI_7194.MO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817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В день выборов депутатов Государственного собрания – Курултая РБ на УИК № 1069 </a:t>
            </a:r>
          </a:p>
          <a:p>
            <a:pPr algn="ctr">
              <a:buNone/>
            </a:pPr>
            <a:r>
              <a:rPr lang="ru-RU" sz="2800" b="1" dirty="0" smtClean="0"/>
              <a:t>д. Комсомол было организовано:</a:t>
            </a:r>
          </a:p>
          <a:p>
            <a:pPr algn="ctr">
              <a:buNone/>
            </a:pPr>
            <a:endParaRPr lang="ru-RU" sz="2800" b="1" dirty="0"/>
          </a:p>
          <a:p>
            <a:pPr marL="514350" indent="-514350">
              <a:buAutoNum type="arabicPeriod"/>
            </a:pPr>
            <a:r>
              <a:rPr lang="ru-RU" sz="2800" dirty="0" smtClean="0"/>
              <a:t>Веселые старты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Выставка рисунков «Моя семья – моя Республика Башкортостан»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Концертная программа «Выбирай»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Чаепитие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Веселые старты</a:t>
            </a:r>
            <a:endParaRPr lang="ru-RU" dirty="0"/>
          </a:p>
        </p:txBody>
      </p:sp>
      <p:pic>
        <p:nvPicPr>
          <p:cNvPr id="7" name="Содержимое 5" descr="IMG_20170922_1209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70922_115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Выставка рисунков</a:t>
            </a:r>
            <a:endParaRPr lang="ru-RU" dirty="0"/>
          </a:p>
        </p:txBody>
      </p:sp>
      <p:pic>
        <p:nvPicPr>
          <p:cNvPr id="13" name="Содержимое 12" descr="ctvm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585715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VI_7194.MO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" y="2286000"/>
            <a:ext cx="3802063" cy="2851150"/>
          </a:xfrm>
          <a:prstGeom prst="rect">
            <a:avLst/>
          </a:prstGeom>
        </p:spPr>
      </p:pic>
      <p:pic>
        <p:nvPicPr>
          <p:cNvPr id="6" name="MVI_7208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86313" y="2320925"/>
            <a:ext cx="3714750" cy="278606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Концертная программа «Выбирай»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0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71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7430"/>
            <a:ext cx="4038600" cy="3126589"/>
          </a:xfrm>
        </p:spPr>
      </p:pic>
      <p:pic>
        <p:nvPicPr>
          <p:cNvPr id="7" name="Содержимое 6" descr="IMG_7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V96OX4USc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883378"/>
            <a:ext cx="4286280" cy="3256382"/>
          </a:xfrm>
        </p:spPr>
      </p:pic>
      <p:pic>
        <p:nvPicPr>
          <p:cNvPr id="8" name="Содержимое 7" descr="Esnnge3QV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3786214" cy="4783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46</Words>
  <PresentationFormat>Экран (4:3)</PresentationFormat>
  <Paragraphs>10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Веселые старты</vt:lpstr>
      <vt:lpstr>Выставка рисунков</vt:lpstr>
      <vt:lpstr>Концертная программа «Выбирай»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Ольга</dc:creator>
  <cp:lastModifiedBy>Ольга</cp:lastModifiedBy>
  <cp:revision>10</cp:revision>
  <dcterms:created xsi:type="dcterms:W3CDTF">2018-03-18T14:32:03Z</dcterms:created>
  <dcterms:modified xsi:type="dcterms:W3CDTF">2018-09-09T12:34:28Z</dcterms:modified>
</cp:coreProperties>
</file>