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89" r:id="rId3"/>
    <p:sldId id="290" r:id="rId4"/>
    <p:sldId id="292" r:id="rId5"/>
    <p:sldId id="313" r:id="rId6"/>
    <p:sldId id="312" r:id="rId7"/>
    <p:sldId id="322" r:id="rId8"/>
    <p:sldId id="321" r:id="rId9"/>
    <p:sldId id="320" r:id="rId10"/>
    <p:sldId id="329" r:id="rId11"/>
    <p:sldId id="330" r:id="rId12"/>
    <p:sldId id="328" r:id="rId13"/>
    <p:sldId id="317" r:id="rId14"/>
    <p:sldId id="319" r:id="rId15"/>
    <p:sldId id="318" r:id="rId16"/>
    <p:sldId id="293" r:id="rId17"/>
    <p:sldId id="311" r:id="rId18"/>
    <p:sldId id="295" r:id="rId19"/>
    <p:sldId id="307" r:id="rId20"/>
    <p:sldId id="298" r:id="rId21"/>
    <p:sldId id="306" r:id="rId22"/>
    <p:sldId id="302" r:id="rId23"/>
    <p:sldId id="301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9933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61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user\Desktop\fuzz_aqu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475656" y="2060848"/>
            <a:ext cx="68407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Образовательная область:</a:t>
            </a:r>
          </a:p>
          <a:p>
            <a:r>
              <a:rPr lang="ru-RU" sz="4800" dirty="0" smtClean="0"/>
              <a:t> «Физическое развитие»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user\Desktop\fuzz_aqu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55576" y="476672"/>
            <a:ext cx="7560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Дополнительная образовательная деятельность</a:t>
            </a:r>
          </a:p>
          <a:p>
            <a:pPr algn="ctr"/>
            <a:r>
              <a:rPr lang="ru-RU" sz="2400" b="1" dirty="0" smtClean="0"/>
              <a:t>«Юный чемпион»</a:t>
            </a:r>
            <a:endParaRPr lang="ru-RU" sz="2400" b="1" dirty="0"/>
          </a:p>
        </p:txBody>
      </p:sp>
      <p:pic>
        <p:nvPicPr>
          <p:cNvPr id="7" name="Рисунок 6" descr="D:\РУФИНА\ДОУ Снегурочка\7 ОБОБЩЕНИЕ ОПЫТА, МКДО 2022\МКДО 2022\ДОД Юный чемпион\баскетбол вариант отбивание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484784"/>
            <a:ext cx="3554164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D:\РУФИНА\ДОУ Снегурочка\7 ОБОБЩЕНИЕ ОПЫТА, МКДО 2022\МКДО 2022\ДОД Юный чемпион\передача набивного мяча в паре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1556792"/>
            <a:ext cx="3744416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user\Desktop\fuzz_aqu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55576" y="476672"/>
            <a:ext cx="7560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Дополнительная образовательная деятельность</a:t>
            </a:r>
          </a:p>
          <a:p>
            <a:pPr algn="ctr"/>
            <a:r>
              <a:rPr lang="ru-RU" sz="2400" b="1" dirty="0" smtClean="0"/>
              <a:t>«Юный чемпион»</a:t>
            </a:r>
            <a:endParaRPr lang="ru-RU" sz="2400" b="1" dirty="0"/>
          </a:p>
        </p:txBody>
      </p:sp>
      <p:pic>
        <p:nvPicPr>
          <p:cNvPr id="11" name="Рисунок 10" descr="D:\РУФИНА\ДОУ Снегурочка\7 ОБОБЩЕНИЕ ОПЫТА, МКДО 2022\МКДО 2022\ДОД Юный чемпион\прыжки на скакалке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484784"/>
            <a:ext cx="3744416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D:\РУФИНА\ДОУ Снегурочка\7 ОБОБЩЕНИЕ ОПЫТА, МКДО 2022\МКДО 2022\ДОД Юный чемпион\прыжки в длину и в высоту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1556793"/>
            <a:ext cx="2736304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user\Desktop\fuzz_aqu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476672"/>
            <a:ext cx="9036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Республиканская олимпиада для дошкольников </a:t>
            </a:r>
          </a:p>
          <a:p>
            <a:pPr algn="ctr"/>
            <a:r>
              <a:rPr lang="ru-RU" sz="2400" b="1" dirty="0" smtClean="0"/>
              <a:t>«Мы </a:t>
            </a:r>
            <a:r>
              <a:rPr lang="ru-RU" sz="2400" b="1" dirty="0" err="1" smtClean="0"/>
              <a:t>гагаринцы</a:t>
            </a:r>
            <a:r>
              <a:rPr lang="ru-RU" sz="2400" b="1" dirty="0" smtClean="0"/>
              <a:t>!»</a:t>
            </a:r>
          </a:p>
          <a:p>
            <a:pPr algn="ctr"/>
            <a:r>
              <a:rPr lang="ru-RU" sz="2400" b="1" dirty="0" smtClean="0"/>
              <a:t>Направление «Физическая культура»</a:t>
            </a:r>
            <a:endParaRPr lang="ru-RU" sz="2400" b="1" dirty="0"/>
          </a:p>
        </p:txBody>
      </p:sp>
      <p:pic>
        <p:nvPicPr>
          <p:cNvPr id="6" name="Рисунок 5" descr="D:\РУФИНА\ДОУ Снегурочка\7 ОБОБЩЕНИЕ ОПЫТА, МКДО 2022\МКДО 2022\Мы гагаинцы 2022\челн бег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1700808"/>
            <a:ext cx="5328592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11560" y="5157192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user\Desktop\fuzz_aqu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D:\РУФИНА\ДОУ Снегурочка\7 ОБОБЩЕНИЕ ОПЫТА, МКДО 2022\МКДО 2022\Мы гагаинцы 2022\прыжок в длину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556792"/>
            <a:ext cx="4072803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РУФИНА\ДОУ Снегурочка\7 ОБОБЩЕНИЕ ОПЫТА, МКДО 2022\МКДО 2022\Мы гагаинцы 2022\уголок пресс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1556792"/>
            <a:ext cx="3456384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07504" y="0"/>
            <a:ext cx="90364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 smtClean="0"/>
          </a:p>
          <a:p>
            <a:pPr algn="ctr"/>
            <a:r>
              <a:rPr lang="ru-RU" sz="2400" b="1" dirty="0" smtClean="0"/>
              <a:t>Республиканская олимпиада для дошкольников </a:t>
            </a:r>
          </a:p>
          <a:p>
            <a:pPr algn="ctr"/>
            <a:r>
              <a:rPr lang="ru-RU" sz="2400" b="1" dirty="0" smtClean="0"/>
              <a:t>«Мы </a:t>
            </a:r>
            <a:r>
              <a:rPr lang="ru-RU" sz="2400" b="1" dirty="0" err="1" smtClean="0"/>
              <a:t>гагаринцы</a:t>
            </a:r>
            <a:r>
              <a:rPr lang="ru-RU" sz="2400" b="1" dirty="0" smtClean="0"/>
              <a:t>!»</a:t>
            </a:r>
          </a:p>
          <a:p>
            <a:pPr algn="ctr"/>
            <a:r>
              <a:rPr lang="ru-RU" sz="2400" b="1" dirty="0" smtClean="0"/>
              <a:t>Направление «Физическая культура»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user\Desktop\fuzz_aqu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55576" y="476672"/>
            <a:ext cx="7560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Применение гимнастики мозга в работе</a:t>
            </a:r>
          </a:p>
          <a:p>
            <a:pPr algn="ctr"/>
            <a:r>
              <a:rPr lang="ru-RU" sz="2400" b="1" dirty="0" smtClean="0"/>
              <a:t> с воспитанниками старшего дошкольного возраста</a:t>
            </a:r>
          </a:p>
        </p:txBody>
      </p:sp>
      <p:pic>
        <p:nvPicPr>
          <p:cNvPr id="6" name="Рисунок 5" descr="D:\РУФИНА\ДОУ Снегурочка\7 ОБОБЩЕНИЕ ОПЫТА, МКДО 2022\МКДО 2022\Гимнастика мозга\активация кисти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484784"/>
            <a:ext cx="5760640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user\Desktop\fuzz_aqu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D:\РУФИНА\ДОУ Снегурочка\7 ОБОБЩЕНИЕ ОПЫТА, МКДО 2022\МКДО 2022\Гимнастика мозга\крюки дэн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628800"/>
            <a:ext cx="4320480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РУФИНА\ДОУ Снегурочка\7 ОБОБЩЕНИЕ ОПЫТА, МКДО 2022\МКДО 2022\Гимнастика мозга\сова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556792"/>
            <a:ext cx="3888432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11560" y="5085184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5508104" y="5013176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755576" y="476672"/>
            <a:ext cx="7560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Применение гимнастики мозга в работе</a:t>
            </a:r>
          </a:p>
          <a:p>
            <a:pPr algn="ctr"/>
            <a:r>
              <a:rPr lang="ru-RU" sz="2400" b="1" dirty="0" smtClean="0"/>
              <a:t> с воспитанниками старшего дошкольного возраста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user\Desktop\fuzz_aqu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051720" y="404664"/>
            <a:ext cx="5544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Турнир по русским шашкам</a:t>
            </a:r>
            <a:endParaRPr lang="ru-RU" sz="2400" b="1" dirty="0"/>
          </a:p>
        </p:txBody>
      </p:sp>
      <p:pic>
        <p:nvPicPr>
          <p:cNvPr id="6" name="Рисунок 5" descr="D:\РУФИНА\ДОУ Снегурочка\7 ОБОБЩЕНИЕ ОПЫТА, МКДО 2022\МКДО 2022\Турнир по шашкам 2022\WhatsApp Image 2022-10-27 at 09.06.40 (2)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980729"/>
            <a:ext cx="5544616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user\Desktop\fuzz_aqu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D:\РУФИНА\ДОУ Снегурочка\7 ОБОБЩЕНИЕ ОПЫТА, МКДО 2022\МКДО 2022\Турнир по шашкам 2022\WhatsApp Image 2022-10-27 at 08.26.19 (7)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052736"/>
            <a:ext cx="3744416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РУФИНА\ДОУ Снегурочка\7 ОБОБЩЕНИЕ ОПЫТА, МКДО 2022\МКДО 2022\Турнир по шашкам 2022\WhatsApp Image 2022-10-27 at 09.06.42 (1).jpe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1052736"/>
            <a:ext cx="3419094" cy="482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051720" y="404664"/>
            <a:ext cx="5544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Турнир по русским шашкам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user\Desktop\fuzz_aqu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D:\РУФИНА\ДОУ Снегурочка\7 ОБОБЩЕНИЕ ОПЫТА, МКДО 2022\МКДО 2022\ПДД 2022\WhatsApp Image 2022-10-27 at 08.02.00 (1)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412776"/>
            <a:ext cx="6552728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899592" y="332656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Работа по профилактике </a:t>
            </a:r>
          </a:p>
          <a:p>
            <a:pPr algn="ctr"/>
            <a:r>
              <a:rPr lang="ru-RU" b="1" dirty="0" smtClean="0"/>
              <a:t>детского дорожного транспортного травматизма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user\Desktop\fuzz_aqu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D:\РУФИНА\ДОУ Снегурочка\7 ОБОБЩЕНИЕ ОПЫТА, МКДО 2022\МКДО 2022\ПДД 2022\сент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124744"/>
            <a:ext cx="6690320" cy="501774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259632" y="188640"/>
            <a:ext cx="63367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Работа по профилактике </a:t>
            </a:r>
          </a:p>
          <a:p>
            <a:pPr algn="ctr"/>
            <a:r>
              <a:rPr lang="ru-RU" b="1" dirty="0" smtClean="0"/>
              <a:t>детского дорожного транспортного травматизма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user\Desktop\fuzz_aqu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475656" y="620688"/>
            <a:ext cx="655272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dirty="0" smtClean="0"/>
          </a:p>
          <a:p>
            <a:pPr algn="ctr"/>
            <a:r>
              <a:rPr lang="ru-RU" sz="2400" dirty="0" smtClean="0"/>
              <a:t>Физическое развитие направлено на сохранение и укрепление здоровья детей, гармоничное физическое развитие, приобщение к физической культуре, развитие психофизических качеств (сила, быстрота, выносливость, ловкость, гибкость), приобщение к спортивным и подвижным играм, развитие интереса к спорту, становление ценностей здорового образа жизни, овладение его элементарными нормами и правилами, воспитание культурно-гигиенических навыков, полезных привычек.   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user\Desktop\fuzz_aqu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83568" y="260648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Участие в республиканском фестивале инновационных площадок дошкольного образования «ПЕДАГОГ - НОВАТОР». </a:t>
            </a:r>
          </a:p>
        </p:txBody>
      </p:sp>
      <p:pic>
        <p:nvPicPr>
          <p:cNvPr id="6" name="Рисунок 5" descr="D:\РУФИНА\ДОУ Снегурочка\7 ОБОБЩЕНИЕ ОПЫТА, МКДО 2022\МКДО 2022\Педагог новатор 2022\WhatsApp Image 2022-10-27 at 08.15.45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196752"/>
            <a:ext cx="5976664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user\Desktop\fuzz_aqu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D:\РУФИНА\ДОУ Снегурочка\7 ОБОБЩЕНИЕ ОПЫТА, МКДО 2022\МКДО 2022\Педагог новатор 2022\WhatsApp Image 2022-10-27 at 08.15.45 (4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1484784"/>
            <a:ext cx="5698973" cy="429787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187624" y="548680"/>
            <a:ext cx="6912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Участие в республиканском фестивале инновационных площадок дошкольного образования «ПЕДАГОГ - НОВАТОР». </a:t>
            </a:r>
            <a:endParaRPr lang="ru-RU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user\Desktop\fuzz_aqu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83568" y="476672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Работа с родителями воспитанников</a:t>
            </a:r>
          </a:p>
          <a:p>
            <a:pPr algn="ctr"/>
            <a:r>
              <a:rPr lang="ru-RU" sz="2400" b="1" dirty="0" smtClean="0"/>
              <a:t>Консультация для родителей «Пристегните Ремни!»</a:t>
            </a:r>
            <a:endParaRPr lang="ru-RU" sz="2400" b="1" dirty="0"/>
          </a:p>
        </p:txBody>
      </p:sp>
      <p:pic>
        <p:nvPicPr>
          <p:cNvPr id="6" name="Рисунок 5" descr="D:\РУФИНА\ДОУ Снегурочка\7 ОБОБЩЕНИЕ ОПЫТА, МКДО 2022\МКДО 2022\Консультация для родителей\23cf3665-51aa-4f1d-9d8f-ba4dc0d0ca3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412776"/>
            <a:ext cx="3334624" cy="425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:\РУФИНА\ДОУ Снегурочка\7 ОБОБЩЕНИЕ ОПЫТА, МКДО 2022\МКДО 2022\Консультация для родителей\от детей девиз пассажира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1484784"/>
            <a:ext cx="4084569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148064" y="4725144"/>
            <a:ext cx="2952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Девиз пассажира </a:t>
            </a:r>
          </a:p>
          <a:p>
            <a:pPr algn="ctr"/>
            <a:r>
              <a:rPr lang="ru-RU" dirty="0" smtClean="0"/>
              <a:t>от детей родителям:</a:t>
            </a:r>
          </a:p>
          <a:p>
            <a:pPr algn="ctr"/>
            <a:r>
              <a:rPr lang="ru-RU" dirty="0" smtClean="0"/>
              <a:t> «Ремешок свой пристегни –</a:t>
            </a:r>
          </a:p>
          <a:p>
            <a:pPr algn="ctr"/>
            <a:r>
              <a:rPr lang="ru-RU" dirty="0" smtClean="0"/>
              <a:t>Всем счастливого пути!»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user\Desktop\fuzz_aqu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55576" y="404664"/>
            <a:ext cx="74168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Работа с родителями и педагогами воспитанников</a:t>
            </a:r>
          </a:p>
          <a:p>
            <a:pPr algn="ctr"/>
            <a:r>
              <a:rPr lang="ru-RU" b="1" dirty="0" smtClean="0"/>
              <a:t>физкультурно-оздоровительное мероприятие, </a:t>
            </a:r>
          </a:p>
          <a:p>
            <a:pPr algn="ctr"/>
            <a:r>
              <a:rPr lang="ru-RU" b="1" dirty="0" smtClean="0"/>
              <a:t>посвященное дню здоровья</a:t>
            </a:r>
            <a:endParaRPr lang="ru-RU" b="1" dirty="0"/>
          </a:p>
        </p:txBody>
      </p:sp>
      <p:pic>
        <p:nvPicPr>
          <p:cNvPr id="6" name="Рисунок 5" descr="D:\РУФИНА\ДОУ Снегурочка\7 ОБОБЩЕНИЕ ОПЫТА, МКДО 2022\МКДО 2022\Работа с родителями и педагогами\фит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31026" y="2420888"/>
            <a:ext cx="4412974" cy="2644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:\РУФИНА\ДОУ Снегурочка\7 ОБОБЩЕНИЕ ОПЫТА, МКДО 2022\МКДО 2022\Работа с родителями и педагогами\фитнес 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772816"/>
            <a:ext cx="4496760" cy="383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user\Desktop\fuzz_aqu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115616" y="1124744"/>
            <a:ext cx="648072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Формы работы: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</a:t>
            </a:r>
            <a:r>
              <a:rPr lang="ru-RU" sz="2400" dirty="0" smtClean="0"/>
              <a:t>Утренняя зарядка;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ООД;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ДОД «Юный чемпион»;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Спортивные и подвижные игры;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Работа по профилактике ПДД и ДДТТ;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Русские шашки;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Республиканская олимпиада «Мы </a:t>
            </a:r>
            <a:r>
              <a:rPr lang="ru-RU" sz="2400" dirty="0" err="1" smtClean="0"/>
              <a:t>гагаринцы</a:t>
            </a:r>
            <a:r>
              <a:rPr lang="ru-RU" sz="2400" dirty="0" smtClean="0"/>
              <a:t>!»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Гимнастика для мозга;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Работа с педагогами;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Работа с родителями;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user\Desktop\fuzz_aqu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27584" y="548680"/>
            <a:ext cx="6984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Утренняя зарядка на свежем воздухе</a:t>
            </a:r>
            <a:endParaRPr lang="ru-RU" sz="2800" b="1" dirty="0"/>
          </a:p>
        </p:txBody>
      </p:sp>
      <p:pic>
        <p:nvPicPr>
          <p:cNvPr id="6" name="Рисунок 5" descr="D:\РУФИНА\ДОУ Снегурочка\7 ОБОБЩЕНИЕ ОПЫТА, МКДО 2022\МКДО 2022\Утреняя зарядка\прыжки лето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12776"/>
            <a:ext cx="4499992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:\РУФИНА\ДОУ Снегурочка\7 ОБОБЩЕНИЕ ОПЫТА, МКДО 2022\МКДО 2022\Утреняя зарядка\ef5578ad-1314-4cb3-984b-9ca921f3407e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1412776"/>
            <a:ext cx="4104456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user\Desktop\fuzz_aqu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 descr="D:\РУФИНА\ДОУ Снегурочка\7 ОБОБЩЕНИЕ ОПЫТА, МКДО 2022\МКДО 2022\Утреняя зарядка\утр гимн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412776"/>
            <a:ext cx="7656045" cy="446353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619672" y="548680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Утренняя зарядка в зале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user\Desktop\fuzz_aqu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971600" y="548680"/>
            <a:ext cx="6912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Организованная образовательная деятельность</a:t>
            </a:r>
            <a:endParaRPr lang="ru-RU" sz="2400" b="1" dirty="0"/>
          </a:p>
        </p:txBody>
      </p:sp>
      <p:pic>
        <p:nvPicPr>
          <p:cNvPr id="6" name="Рисунок 5" descr="D:\РУФИНА\ДОУ Снегурочка\7 ОБОБЩЕНИЕ ОПЫТА, МКДО 2022\МКДО 2022\ООД, проф спасатель\6b3894a1-0b7f-4893-8cc0-a415a8e13a8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1340767"/>
            <a:ext cx="5501481" cy="4104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user\Desktop\fuzz_aqu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D:\РУФИНА\ДОУ Снегурочка\7 ОБОБЩЕНИЕ ОПЫТА, МКДО 2022\МКДО 2022\ООД, проф спасатель\bdb37886-6055-4890-8224-b54de8aa7f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196752"/>
            <a:ext cx="7015521" cy="403686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971600" y="548680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Организационно-образовательная деятельность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user\Desktop\fuzz_aqu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D:\РУФИНА\ДОУ Снегурочка\7 ОБОБЩЕНИЕ ОПЫТА, МКДО 2022\МКДО 2022\ООД, проф спасатель\960d89d1-d6dc-4cbf-8fdf-8db25fb7fac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412776"/>
            <a:ext cx="7499267" cy="387810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971600" y="548680"/>
            <a:ext cx="6912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Организационно-образовательная деятельность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user\Desktop\fuzz_aqu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 descr="D:\РУФИНА\ДОУ Снегурочка\7 ОБОБЩЕНИЕ ОПЫТА, МКДО 2022\МКДО 2022\ООД, проф спасатель\игр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268760"/>
            <a:ext cx="7168797" cy="403244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971600" y="548680"/>
            <a:ext cx="6912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Организационно-образовательная деятельность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1277</TotalTime>
  <Words>287</Words>
  <Application>Microsoft Office PowerPoint</Application>
  <PresentationFormat>Экран (4:3)</PresentationFormat>
  <Paragraphs>55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Новые векторы развития дошкольного образования</dc:title>
  <dc:creator>Администратор</dc:creator>
  <cp:lastModifiedBy>1</cp:lastModifiedBy>
  <cp:revision>357</cp:revision>
  <dcterms:created xsi:type="dcterms:W3CDTF">2017-10-19T15:00:50Z</dcterms:created>
  <dcterms:modified xsi:type="dcterms:W3CDTF">2022-11-10T11:00:49Z</dcterms:modified>
</cp:coreProperties>
</file>