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4894-A56A-4460-B4DD-83F32BE637E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20B6-06C4-4716-8BF2-49D5B81A2B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omanadvice.ru/sites/default/files/27/2016-01-26_1301/mainimage200x200/primety_na_rozhdestvo_hristovo_na_lyubov.jpg.crop_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271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441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Рождество Христово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ram-kondratievo.cerkov.ru/files/2014/01/2560x144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2624725" cy="7101408"/>
          </a:xfrm>
          <a:prstGeom prst="rect">
            <a:avLst/>
          </a:prstGeom>
          <a:noFill/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99640"/>
            <a:ext cx="5472608" cy="6957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scrmnl.edu.ph/wp-content/uploads/2015/11/BIT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68542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vikka.ua/1/37564/927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ram-kondratievo.cerkov.ru/files/2014/01/2560x144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2624725" cy="7101408"/>
          </a:xfrm>
          <a:prstGeom prst="rect">
            <a:avLst/>
          </a:prstGeom>
          <a:noFill/>
        </p:spPr>
      </p:pic>
      <p:pic>
        <p:nvPicPr>
          <p:cNvPr id="22530" name="Picture 2" descr="http://www.davno.ru/assets/images/cards/big/noviy-god-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-315416"/>
            <a:ext cx="5099850" cy="7173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Лидия</cp:lastModifiedBy>
  <cp:revision>3</cp:revision>
  <dcterms:created xsi:type="dcterms:W3CDTF">2017-12-06T10:30:04Z</dcterms:created>
  <dcterms:modified xsi:type="dcterms:W3CDTF">2017-12-06T10:52:17Z</dcterms:modified>
</cp:coreProperties>
</file>