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11"/>
  </p:notesMasterIdLst>
  <p:handoutMasterIdLst>
    <p:handoutMasterId r:id="rId12"/>
  </p:handoutMasterIdLst>
  <p:sldIdLst>
    <p:sldId id="660" r:id="rId2"/>
    <p:sldId id="727" r:id="rId3"/>
    <p:sldId id="728" r:id="rId4"/>
    <p:sldId id="725" r:id="rId5"/>
    <p:sldId id="729" r:id="rId6"/>
    <p:sldId id="730" r:id="rId7"/>
    <p:sldId id="731" r:id="rId8"/>
    <p:sldId id="732" r:id="rId9"/>
    <p:sldId id="733" r:id="rId10"/>
  </p:sldIdLst>
  <p:sldSz cx="12195175" cy="6859588"/>
  <p:notesSz cx="9928225" cy="679767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400" kern="1200">
        <a:solidFill>
          <a:srgbClr val="FF0000"/>
        </a:solidFill>
        <a:latin typeface="Verdana" pitchFamily="34" charset="0"/>
        <a:ea typeface="+mn-ea"/>
        <a:cs typeface="Arial" charset="0"/>
      </a:defRPr>
    </a:lvl1pPr>
    <a:lvl2pPr marL="544388" algn="l" rtl="0" fontAlgn="base">
      <a:spcBef>
        <a:spcPct val="0"/>
      </a:spcBef>
      <a:spcAft>
        <a:spcPct val="0"/>
      </a:spcAft>
      <a:defRPr sz="2400" kern="1200">
        <a:solidFill>
          <a:srgbClr val="FF0000"/>
        </a:solidFill>
        <a:latin typeface="Verdana" pitchFamily="34" charset="0"/>
        <a:ea typeface="+mn-ea"/>
        <a:cs typeface="Arial" charset="0"/>
      </a:defRPr>
    </a:lvl2pPr>
    <a:lvl3pPr marL="1088776" algn="l" rtl="0" fontAlgn="base">
      <a:spcBef>
        <a:spcPct val="0"/>
      </a:spcBef>
      <a:spcAft>
        <a:spcPct val="0"/>
      </a:spcAft>
      <a:defRPr sz="2400" kern="1200">
        <a:solidFill>
          <a:srgbClr val="FF0000"/>
        </a:solidFill>
        <a:latin typeface="Verdana" pitchFamily="34" charset="0"/>
        <a:ea typeface="+mn-ea"/>
        <a:cs typeface="Arial" charset="0"/>
      </a:defRPr>
    </a:lvl3pPr>
    <a:lvl4pPr marL="1633164" algn="l" rtl="0" fontAlgn="base">
      <a:spcBef>
        <a:spcPct val="0"/>
      </a:spcBef>
      <a:spcAft>
        <a:spcPct val="0"/>
      </a:spcAft>
      <a:defRPr sz="2400" kern="1200">
        <a:solidFill>
          <a:srgbClr val="FF0000"/>
        </a:solidFill>
        <a:latin typeface="Verdana" pitchFamily="34" charset="0"/>
        <a:ea typeface="+mn-ea"/>
        <a:cs typeface="Arial" charset="0"/>
      </a:defRPr>
    </a:lvl4pPr>
    <a:lvl5pPr marL="2177552" algn="l" rtl="0" fontAlgn="base">
      <a:spcBef>
        <a:spcPct val="0"/>
      </a:spcBef>
      <a:spcAft>
        <a:spcPct val="0"/>
      </a:spcAft>
      <a:defRPr sz="2400" kern="1200">
        <a:solidFill>
          <a:srgbClr val="FF0000"/>
        </a:solidFill>
        <a:latin typeface="Verdana" pitchFamily="34" charset="0"/>
        <a:ea typeface="+mn-ea"/>
        <a:cs typeface="Arial" charset="0"/>
      </a:defRPr>
    </a:lvl5pPr>
    <a:lvl6pPr marL="2721940" algn="l" defTabSz="1088776" rtl="0" eaLnBrk="1" latinLnBrk="0" hangingPunct="1">
      <a:defRPr sz="2400" kern="1200">
        <a:solidFill>
          <a:srgbClr val="FF0000"/>
        </a:solidFill>
        <a:latin typeface="Verdana" pitchFamily="34" charset="0"/>
        <a:ea typeface="+mn-ea"/>
        <a:cs typeface="Arial" charset="0"/>
      </a:defRPr>
    </a:lvl6pPr>
    <a:lvl7pPr marL="3266328" algn="l" defTabSz="1088776" rtl="0" eaLnBrk="1" latinLnBrk="0" hangingPunct="1">
      <a:defRPr sz="2400" kern="1200">
        <a:solidFill>
          <a:srgbClr val="FF0000"/>
        </a:solidFill>
        <a:latin typeface="Verdana" pitchFamily="34" charset="0"/>
        <a:ea typeface="+mn-ea"/>
        <a:cs typeface="Arial" charset="0"/>
      </a:defRPr>
    </a:lvl7pPr>
    <a:lvl8pPr marL="3810716" algn="l" defTabSz="1088776" rtl="0" eaLnBrk="1" latinLnBrk="0" hangingPunct="1">
      <a:defRPr sz="2400" kern="1200">
        <a:solidFill>
          <a:srgbClr val="FF0000"/>
        </a:solidFill>
        <a:latin typeface="Verdana" pitchFamily="34" charset="0"/>
        <a:ea typeface="+mn-ea"/>
        <a:cs typeface="Arial" charset="0"/>
      </a:defRPr>
    </a:lvl8pPr>
    <a:lvl9pPr marL="4355104" algn="l" defTabSz="1088776" rtl="0" eaLnBrk="1" latinLnBrk="0" hangingPunct="1">
      <a:defRPr sz="2400" kern="1200">
        <a:solidFill>
          <a:srgbClr val="FF0000"/>
        </a:solidFill>
        <a:latin typeface="Verdan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1">
          <p15:clr>
            <a:srgbClr val="A4A3A4"/>
          </p15:clr>
        </p15:guide>
        <p15:guide id="2" pos="384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9644"/>
    <a:srgbClr val="F6E7E6"/>
    <a:srgbClr val="FFFF93"/>
    <a:srgbClr val="ECF9E7"/>
    <a:srgbClr val="F0F3EA"/>
    <a:srgbClr val="FFFFEB"/>
    <a:srgbClr val="DCE6D2"/>
    <a:srgbClr val="DDE9F7"/>
    <a:srgbClr val="FF9999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202B0CA-FC54-4496-8BCA-5EF66A818D29}" styleName="Темный стиль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972" autoAdjust="0"/>
    <p:restoredTop sz="96947" autoAdjust="0"/>
  </p:normalViewPr>
  <p:slideViewPr>
    <p:cSldViewPr>
      <p:cViewPr>
        <p:scale>
          <a:sx n="66" d="100"/>
          <a:sy n="66" d="100"/>
        </p:scale>
        <p:origin x="54" y="1122"/>
      </p:cViewPr>
      <p:guideLst>
        <p:guide orient="horz" pos="2161"/>
        <p:guide pos="3841"/>
      </p:guideLst>
    </p:cSldViewPr>
  </p:slideViewPr>
  <p:outlineViewPr>
    <p:cViewPr>
      <p:scale>
        <a:sx n="33" d="100"/>
        <a:sy n="33" d="100"/>
      </p:scale>
      <p:origin x="0" y="189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presProps" Target="pres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handoutMaster" Target="handoutMasters/handoutMaster1.xml" /><Relationship Id="rId2" Type="http://schemas.openxmlformats.org/officeDocument/2006/relationships/slide" Target="slides/slide1.xml" /><Relationship Id="rId16" Type="http://schemas.openxmlformats.org/officeDocument/2006/relationships/tableStyles" Target="tableStyle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notesMaster" Target="notesMasters/notesMaster1.xml" /><Relationship Id="rId5" Type="http://schemas.openxmlformats.org/officeDocument/2006/relationships/slide" Target="slides/slide4.xml" /><Relationship Id="rId15" Type="http://schemas.openxmlformats.org/officeDocument/2006/relationships/theme" Target="theme/theme1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viewProps" Target="viewProps.xml" 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 /><Relationship Id="rId2" Type="http://schemas.microsoft.com/office/2011/relationships/chartColorStyle" Target="colors1.xml" /><Relationship Id="rId1" Type="http://schemas.microsoft.com/office/2011/relationships/chartStyle" Target="style1.xml" 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 /><Relationship Id="rId2" Type="http://schemas.microsoft.com/office/2011/relationships/chartColorStyle" Target="colors2.xml" /><Relationship Id="rId1" Type="http://schemas.microsoft.com/office/2011/relationships/chartStyle" Target="style2.xml" 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 /><Relationship Id="rId2" Type="http://schemas.microsoft.com/office/2011/relationships/chartColorStyle" Target="colors3.xml" /><Relationship Id="rId1" Type="http://schemas.microsoft.com/office/2011/relationships/chartStyle" Target="style3.xml" 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33598708234540808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24279734037370251"/>
          <c:y val="0"/>
          <c:w val="0.50261962982382069"/>
          <c:h val="0.68509679663536038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2019-2020 уч.год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explosion val="4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Лист1!$A$2:$A$7</c:f>
              <c:strCache>
                <c:ptCount val="6"/>
                <c:pt idx="0">
                  <c:v>основы мировых религиозных культур</c:v>
                </c:pt>
                <c:pt idx="1">
                  <c:v>основы светской этики</c:v>
                </c:pt>
                <c:pt idx="2">
                  <c:v>основы православной культуры</c:v>
                </c:pt>
                <c:pt idx="3">
                  <c:v>основы исламской культуры</c:v>
                </c:pt>
                <c:pt idx="4">
                  <c:v>основы иудейской культуры</c:v>
                </c:pt>
                <c:pt idx="5">
                  <c:v>основы буддийской культуры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21</c:v>
                </c:pt>
                <c:pt idx="1">
                  <c:v>75</c:v>
                </c:pt>
                <c:pt idx="2">
                  <c:v>0.7</c:v>
                </c:pt>
                <c:pt idx="3">
                  <c:v>2.7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F05-C646-879B-5BA22BDF48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2.797396053248204E-2"/>
          <c:y val="0.71957069221768954"/>
          <c:w val="0.72012750615954979"/>
          <c:h val="0.2611521993485754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/>
              <a:t>2020-2021 </a:t>
            </a:r>
            <a:r>
              <a:rPr lang="ru-RU" dirty="0" err="1"/>
              <a:t>уч.год</a:t>
            </a:r>
            <a:endParaRPr lang="ru-RU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27517375699062352"/>
          <c:y val="9.7197293392381839E-2"/>
          <c:w val="0.52739118740899427"/>
          <c:h val="0.5924392265573265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Лист1!$A$2:$A$7</c:f>
              <c:strCache>
                <c:ptCount val="6"/>
                <c:pt idx="0">
                  <c:v>основы мировых религиозных культур</c:v>
                </c:pt>
                <c:pt idx="1">
                  <c:v>основы светской этики</c:v>
                </c:pt>
                <c:pt idx="2">
                  <c:v>основы православной культуры</c:v>
                </c:pt>
                <c:pt idx="3">
                  <c:v>основы исламской культуры</c:v>
                </c:pt>
                <c:pt idx="4">
                  <c:v>основы иудейской культуры</c:v>
                </c:pt>
                <c:pt idx="5">
                  <c:v>основы буддийской культуры 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19.600000000000001</c:v>
                </c:pt>
                <c:pt idx="1">
                  <c:v>77.400000000000006</c:v>
                </c:pt>
                <c:pt idx="2">
                  <c:v>0.7</c:v>
                </c:pt>
                <c:pt idx="3">
                  <c:v>2.2000000000000002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B7E-3748-B3BB-AE30170F90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0127894790536342"/>
          <c:y val="0.71080663558104684"/>
          <c:w val="0.6466763121040966"/>
          <c:h val="0.2733157776954495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%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rgbClr val="002060">
                        <a:alpha val="97000"/>
                      </a:srgb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Лист1!$A$2:$A$7</c:f>
              <c:strCache>
                <c:ptCount val="6"/>
                <c:pt idx="0">
                  <c:v>основы мировых религиозных культур</c:v>
                </c:pt>
                <c:pt idx="1">
                  <c:v>основы светской этики</c:v>
                </c:pt>
                <c:pt idx="2">
                  <c:v>основы православной культуры</c:v>
                </c:pt>
                <c:pt idx="3">
                  <c:v>основы исламской культуры</c:v>
                </c:pt>
                <c:pt idx="4">
                  <c:v>основы иудейской культуры</c:v>
                </c:pt>
                <c:pt idx="5">
                  <c:v>основы буддийской культуры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96.7</c:v>
                </c:pt>
                <c:pt idx="1">
                  <c:v>100</c:v>
                </c:pt>
                <c:pt idx="2">
                  <c:v>97.5</c:v>
                </c:pt>
                <c:pt idx="3">
                  <c:v>98.7</c:v>
                </c:pt>
                <c:pt idx="4">
                  <c:v>100</c:v>
                </c:pt>
                <c:pt idx="5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728-EE45-B1DF-4EF2B80AC3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90114112"/>
        <c:axId val="490113328"/>
      </c:barChart>
      <c:catAx>
        <c:axId val="4901141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90113328"/>
        <c:crosses val="autoZero"/>
        <c:auto val="1"/>
        <c:lblAlgn val="ctr"/>
        <c:lblOffset val="100"/>
        <c:noMultiLvlLbl val="0"/>
      </c:catAx>
      <c:valAx>
        <c:axId val="4901133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901141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2495" cy="339884"/>
          </a:xfrm>
          <a:prstGeom prst="rect">
            <a:avLst/>
          </a:prstGeom>
        </p:spPr>
        <p:txBody>
          <a:bodyPr vert="horz" lIns="91010" tIns="45505" rIns="91010" bIns="45505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24146" y="0"/>
            <a:ext cx="4302494" cy="339884"/>
          </a:xfrm>
          <a:prstGeom prst="rect">
            <a:avLst/>
          </a:prstGeom>
        </p:spPr>
        <p:txBody>
          <a:bodyPr vert="horz" lIns="91010" tIns="45505" rIns="91010" bIns="45505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38AE029-F010-47F7-9DC1-E76188C4493E}" type="datetimeFigureOut">
              <a:rPr lang="ru-RU"/>
              <a:pPr>
                <a:defRPr/>
              </a:pPr>
              <a:t>08.02.2021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6456218"/>
            <a:ext cx="4302495" cy="339884"/>
          </a:xfrm>
          <a:prstGeom prst="rect">
            <a:avLst/>
          </a:prstGeom>
        </p:spPr>
        <p:txBody>
          <a:bodyPr vert="horz" lIns="91010" tIns="45505" rIns="91010" bIns="45505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24146" y="6456218"/>
            <a:ext cx="4302494" cy="339884"/>
          </a:xfrm>
          <a:prstGeom prst="rect">
            <a:avLst/>
          </a:prstGeom>
        </p:spPr>
        <p:txBody>
          <a:bodyPr vert="horz" lIns="91010" tIns="45505" rIns="91010" bIns="45505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B9FFB5F-C8A9-4B74-893F-FD3837F1F3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71577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4302495" cy="33988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010" tIns="45505" rIns="91010" bIns="45505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1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4146" y="0"/>
            <a:ext cx="4302494" cy="33988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010" tIns="45505" rIns="91010" bIns="45505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1"/>
            </a:lvl1pPr>
          </a:lstStyle>
          <a:p>
            <a:pPr>
              <a:defRPr/>
            </a:pPr>
            <a:fld id="{B97DBF17-2317-4324-A986-363D727113C5}" type="datetimeFigureOut">
              <a:rPr lang="ru-RU"/>
              <a:pPr>
                <a:defRPr/>
              </a:pPr>
              <a:t>08.02.2021</a:t>
            </a:fld>
            <a:endParaRPr lang="ru-RU"/>
          </a:p>
        </p:txBody>
      </p:sp>
      <p:sp>
        <p:nvSpPr>
          <p:cNvPr id="1095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698750" y="509588"/>
            <a:ext cx="4530725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3615" y="3228895"/>
            <a:ext cx="7942580" cy="305895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010" tIns="45505" rIns="91010" bIns="4550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6456218"/>
            <a:ext cx="4302495" cy="33988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010" tIns="45505" rIns="91010" bIns="45505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1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4146" y="6456218"/>
            <a:ext cx="4302494" cy="33988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010" tIns="45505" rIns="91010" bIns="45505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1"/>
            </a:lvl1pPr>
          </a:lstStyle>
          <a:p>
            <a:pPr>
              <a:defRPr/>
            </a:pPr>
            <a:fld id="{A0EA824A-ECAA-4660-A371-1DD77E95C1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85930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544388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1088776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633164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2177552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721940" algn="l" defTabSz="108877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266328" algn="l" defTabSz="108877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810716" algn="l" defTabSz="108877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355104" algn="l" defTabSz="108877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 /><Relationship Id="rId1" Type="http://schemas.openxmlformats.org/officeDocument/2006/relationships/notesMaster" Target="../notesMasters/notesMaster1.xml" 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 /><Relationship Id="rId1" Type="http://schemas.openxmlformats.org/officeDocument/2006/relationships/notesMaster" Target="../notesMasters/notesMaster1.xml" 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 /><Relationship Id="rId1" Type="http://schemas.openxmlformats.org/officeDocument/2006/relationships/notesMaster" Target="../notesMasters/notesMaster1.xml" 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 /><Relationship Id="rId1" Type="http://schemas.openxmlformats.org/officeDocument/2006/relationships/notesMaster" Target="../notesMasters/notesMaster1.xml" 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 /><Relationship Id="rId1" Type="http://schemas.openxmlformats.org/officeDocument/2006/relationships/notesMaster" Target="../notesMasters/notesMaster1.xml" 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C93780-69BA-4E71-B7F0-E1699DA14399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30407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C93780-69BA-4E71-B7F0-E1699DA14399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66320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C93780-69BA-4E71-B7F0-E1699DA14399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77065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C93780-69BA-4E71-B7F0-E1699DA14399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49505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C93780-69BA-4E71-B7F0-E1699DA14399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95157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C93780-69BA-4E71-B7F0-E1699DA14399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26782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C93780-69BA-4E71-B7F0-E1699DA14399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98857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638" y="2130919"/>
            <a:ext cx="10365899" cy="147036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9276" y="3887100"/>
            <a:ext cx="8536623" cy="175300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443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7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31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7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63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107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51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59FE40-05AD-4E56-8AC6-79D15872067E}" type="datetimeFigureOut">
              <a:rPr lang="ru-RU"/>
              <a:pPr>
                <a:defRPr/>
              </a:pPr>
              <a:t>08.02.2021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18DC8-D69B-4DD4-B705-BAB4D558220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12047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C105FB-8F6F-4AB0-98BB-C8F385EFA86C}" type="datetimeFigureOut">
              <a:rPr lang="ru-RU"/>
              <a:pPr>
                <a:defRPr/>
              </a:pPr>
              <a:t>08.02.2021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EC4B0C-5B1C-4D2D-BC6C-401DA1BA2BE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60900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41502" y="274702"/>
            <a:ext cx="2743914" cy="585288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759" y="274702"/>
            <a:ext cx="8028490" cy="585288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15226D-37F7-4585-B0E5-998238FB0C0D}" type="datetimeFigureOut">
              <a:rPr lang="ru-RU"/>
              <a:pPr>
                <a:defRPr/>
              </a:pPr>
              <a:t>08.02.2021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7BA8B8-A5A1-467E-AAA9-A273952E328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76606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EC464E-0AD6-4415-BA10-97E2DFF1647E}" type="datetimeFigureOut">
              <a:rPr lang="ru-RU"/>
              <a:pPr>
                <a:defRPr/>
              </a:pPr>
              <a:t>08.02.2021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C203EE-5A49-4316-A1E6-2B88028E4D4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67870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335" y="4407921"/>
            <a:ext cx="10365899" cy="1362390"/>
          </a:xfrm>
        </p:spPr>
        <p:txBody>
          <a:bodyPr anchor="t"/>
          <a:lstStyle>
            <a:lvl1pPr algn="l">
              <a:defRPr sz="48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335" y="2907387"/>
            <a:ext cx="10365899" cy="1500534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54438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8877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3316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17755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72194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26632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81071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35510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FA08A7-6D8D-4636-B845-1D0DFA53E4D2}" type="datetimeFigureOut">
              <a:rPr lang="ru-RU"/>
              <a:pPr>
                <a:defRPr/>
              </a:pPr>
              <a:t>08.02.2021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C28155-2C58-4376-9E9F-B37F8CBA56B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33700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759" y="1600571"/>
            <a:ext cx="5386202" cy="4527011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9214" y="1600571"/>
            <a:ext cx="5386202" cy="4527011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4BAC78-499E-4754-9BE2-C1A52414E014}" type="datetimeFigureOut">
              <a:rPr lang="ru-RU"/>
              <a:pPr>
                <a:defRPr/>
              </a:pPr>
              <a:t>08.02.2021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A2EFB-B466-4B93-8DD8-6B8D17B459B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52306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759" y="1535469"/>
            <a:ext cx="5388320" cy="639910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4388" indent="0">
              <a:buNone/>
              <a:defRPr sz="2400" b="1"/>
            </a:lvl2pPr>
            <a:lvl3pPr marL="1088776" indent="0">
              <a:buNone/>
              <a:defRPr sz="2100" b="1"/>
            </a:lvl3pPr>
            <a:lvl4pPr marL="1633164" indent="0">
              <a:buNone/>
              <a:defRPr sz="1900" b="1"/>
            </a:lvl4pPr>
            <a:lvl5pPr marL="2177552" indent="0">
              <a:buNone/>
              <a:defRPr sz="1900" b="1"/>
            </a:lvl5pPr>
            <a:lvl6pPr marL="2721940" indent="0">
              <a:buNone/>
              <a:defRPr sz="1900" b="1"/>
            </a:lvl6pPr>
            <a:lvl7pPr marL="3266328" indent="0">
              <a:buNone/>
              <a:defRPr sz="1900" b="1"/>
            </a:lvl7pPr>
            <a:lvl8pPr marL="3810716" indent="0">
              <a:buNone/>
              <a:defRPr sz="1900" b="1"/>
            </a:lvl8pPr>
            <a:lvl9pPr marL="4355104" indent="0">
              <a:buNone/>
              <a:defRPr sz="19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759" y="2175379"/>
            <a:ext cx="5388320" cy="3952203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4980" y="1535469"/>
            <a:ext cx="5390437" cy="639910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4388" indent="0">
              <a:buNone/>
              <a:defRPr sz="2400" b="1"/>
            </a:lvl2pPr>
            <a:lvl3pPr marL="1088776" indent="0">
              <a:buNone/>
              <a:defRPr sz="2100" b="1"/>
            </a:lvl3pPr>
            <a:lvl4pPr marL="1633164" indent="0">
              <a:buNone/>
              <a:defRPr sz="1900" b="1"/>
            </a:lvl4pPr>
            <a:lvl5pPr marL="2177552" indent="0">
              <a:buNone/>
              <a:defRPr sz="1900" b="1"/>
            </a:lvl5pPr>
            <a:lvl6pPr marL="2721940" indent="0">
              <a:buNone/>
              <a:defRPr sz="1900" b="1"/>
            </a:lvl6pPr>
            <a:lvl7pPr marL="3266328" indent="0">
              <a:buNone/>
              <a:defRPr sz="1900" b="1"/>
            </a:lvl7pPr>
            <a:lvl8pPr marL="3810716" indent="0">
              <a:buNone/>
              <a:defRPr sz="1900" b="1"/>
            </a:lvl8pPr>
            <a:lvl9pPr marL="4355104" indent="0">
              <a:buNone/>
              <a:defRPr sz="19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4980" y="2175379"/>
            <a:ext cx="5390437" cy="3952203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24C26A-1E1C-41A3-A314-EDA5E0868D12}" type="datetimeFigureOut">
              <a:rPr lang="ru-RU"/>
              <a:pPr>
                <a:defRPr/>
              </a:pPr>
              <a:t>08.02.2021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2DFC3-A927-4FD5-998D-5FEF529FDCD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74818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9B0D98-2D5B-4524-9224-D9A7BCD26BEC}" type="datetimeFigureOut">
              <a:rPr lang="ru-RU"/>
              <a:pPr>
                <a:defRPr/>
              </a:pPr>
              <a:t>08.02.2021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5E66FA-4276-447F-A3C7-9121683CB17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45614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D89B3A-27FE-46A5-93A2-569807B47623}" type="datetimeFigureOut">
              <a:rPr lang="ru-RU"/>
              <a:pPr>
                <a:defRPr/>
              </a:pPr>
              <a:t>08.02.2021</a:t>
            </a:fld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8ECE58-DD8F-41A7-82C0-941C977FA5B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34445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759" y="273113"/>
            <a:ext cx="4012129" cy="1162319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7974" y="273114"/>
            <a:ext cx="6817442" cy="5854468"/>
          </a:xfrm>
        </p:spPr>
        <p:txBody>
          <a:bodyPr/>
          <a:lstStyle>
            <a:lvl1pPr>
              <a:defRPr sz="3800"/>
            </a:lvl1pPr>
            <a:lvl2pPr>
              <a:defRPr sz="3300"/>
            </a:lvl2pPr>
            <a:lvl3pPr>
              <a:defRPr sz="29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759" y="1435433"/>
            <a:ext cx="4012129" cy="4692149"/>
          </a:xfrm>
        </p:spPr>
        <p:txBody>
          <a:bodyPr/>
          <a:lstStyle>
            <a:lvl1pPr marL="0" indent="0">
              <a:buNone/>
              <a:defRPr sz="1700"/>
            </a:lvl1pPr>
            <a:lvl2pPr marL="544388" indent="0">
              <a:buNone/>
              <a:defRPr sz="1400"/>
            </a:lvl2pPr>
            <a:lvl3pPr marL="1088776" indent="0">
              <a:buNone/>
              <a:defRPr sz="1200"/>
            </a:lvl3pPr>
            <a:lvl4pPr marL="1633164" indent="0">
              <a:buNone/>
              <a:defRPr sz="1100"/>
            </a:lvl4pPr>
            <a:lvl5pPr marL="2177552" indent="0">
              <a:buNone/>
              <a:defRPr sz="1100"/>
            </a:lvl5pPr>
            <a:lvl6pPr marL="2721940" indent="0">
              <a:buNone/>
              <a:defRPr sz="1100"/>
            </a:lvl6pPr>
            <a:lvl7pPr marL="3266328" indent="0">
              <a:buNone/>
              <a:defRPr sz="1100"/>
            </a:lvl7pPr>
            <a:lvl8pPr marL="3810716" indent="0">
              <a:buNone/>
              <a:defRPr sz="1100"/>
            </a:lvl8pPr>
            <a:lvl9pPr marL="4355104" indent="0">
              <a:buNone/>
              <a:defRPr sz="11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B5A4E6-C319-40D8-A013-ADC9CE5F6C7E}" type="datetimeFigureOut">
              <a:rPr lang="ru-RU"/>
              <a:pPr>
                <a:defRPr/>
              </a:pPr>
              <a:t>08.02.2021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671D5-AFD1-4600-87B8-EC0E16363BA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60577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90340" y="4801712"/>
            <a:ext cx="7317105" cy="566869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90340" y="612917"/>
            <a:ext cx="7317105" cy="4115753"/>
          </a:xfrm>
        </p:spPr>
        <p:txBody>
          <a:bodyPr rtlCol="0">
            <a:normAutofit/>
          </a:bodyPr>
          <a:lstStyle>
            <a:lvl1pPr marL="0" indent="0">
              <a:buNone/>
              <a:defRPr sz="3800"/>
            </a:lvl1pPr>
            <a:lvl2pPr marL="544388" indent="0">
              <a:buNone/>
              <a:defRPr sz="3300"/>
            </a:lvl2pPr>
            <a:lvl3pPr marL="1088776" indent="0">
              <a:buNone/>
              <a:defRPr sz="2900"/>
            </a:lvl3pPr>
            <a:lvl4pPr marL="1633164" indent="0">
              <a:buNone/>
              <a:defRPr sz="2400"/>
            </a:lvl4pPr>
            <a:lvl5pPr marL="2177552" indent="0">
              <a:buNone/>
              <a:defRPr sz="2400"/>
            </a:lvl5pPr>
            <a:lvl6pPr marL="2721940" indent="0">
              <a:buNone/>
              <a:defRPr sz="2400"/>
            </a:lvl6pPr>
            <a:lvl7pPr marL="3266328" indent="0">
              <a:buNone/>
              <a:defRPr sz="2400"/>
            </a:lvl7pPr>
            <a:lvl8pPr marL="3810716" indent="0">
              <a:buNone/>
              <a:defRPr sz="2400"/>
            </a:lvl8pPr>
            <a:lvl9pPr marL="4355104" indent="0">
              <a:buNone/>
              <a:defRPr sz="2400"/>
            </a:lvl9pPr>
          </a:lstStyle>
          <a:p>
            <a:pPr lvl="0"/>
            <a:r>
              <a:rPr lang="ru-RU" noProof="0"/>
              <a:t>Вставка рисунка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90340" y="5368581"/>
            <a:ext cx="7317105" cy="805048"/>
          </a:xfrm>
        </p:spPr>
        <p:txBody>
          <a:bodyPr/>
          <a:lstStyle>
            <a:lvl1pPr marL="0" indent="0">
              <a:buNone/>
              <a:defRPr sz="1700"/>
            </a:lvl1pPr>
            <a:lvl2pPr marL="544388" indent="0">
              <a:buNone/>
              <a:defRPr sz="1400"/>
            </a:lvl2pPr>
            <a:lvl3pPr marL="1088776" indent="0">
              <a:buNone/>
              <a:defRPr sz="1200"/>
            </a:lvl3pPr>
            <a:lvl4pPr marL="1633164" indent="0">
              <a:buNone/>
              <a:defRPr sz="1100"/>
            </a:lvl4pPr>
            <a:lvl5pPr marL="2177552" indent="0">
              <a:buNone/>
              <a:defRPr sz="1100"/>
            </a:lvl5pPr>
            <a:lvl6pPr marL="2721940" indent="0">
              <a:buNone/>
              <a:defRPr sz="1100"/>
            </a:lvl6pPr>
            <a:lvl7pPr marL="3266328" indent="0">
              <a:buNone/>
              <a:defRPr sz="1100"/>
            </a:lvl7pPr>
            <a:lvl8pPr marL="3810716" indent="0">
              <a:buNone/>
              <a:defRPr sz="1100"/>
            </a:lvl8pPr>
            <a:lvl9pPr marL="4355104" indent="0">
              <a:buNone/>
              <a:defRPr sz="11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BA9EC3-8F2A-441F-92ED-8343FE643AA2}" type="datetimeFigureOut">
              <a:rPr lang="ru-RU"/>
              <a:pPr>
                <a:defRPr/>
              </a:pPr>
              <a:t>08.02.2021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06B163-F42F-4558-B02B-D3FE9013614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2256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image" Target="../media/image1.jpg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609759" y="274701"/>
            <a:ext cx="10975658" cy="11432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8878" tIns="54439" rIns="108878" bIns="5443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609759" y="1600571"/>
            <a:ext cx="10975658" cy="4527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8878" tIns="54439" rIns="108878" bIns="5443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759" y="6357822"/>
            <a:ext cx="2845541" cy="365210"/>
          </a:xfrm>
          <a:prstGeom prst="rect">
            <a:avLst/>
          </a:prstGeom>
        </p:spPr>
        <p:txBody>
          <a:bodyPr vert="horz" lIns="108878" tIns="54439" rIns="108878" bIns="54439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 b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447C2EE-1A9C-45A3-BC42-EFAC50FE78F0}" type="datetimeFigureOut">
              <a:rPr lang="ru-RU"/>
              <a:pPr>
                <a:defRPr/>
              </a:pPr>
              <a:t>08.02.2021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6685" y="6357822"/>
            <a:ext cx="3861805" cy="365210"/>
          </a:xfrm>
          <a:prstGeom prst="rect">
            <a:avLst/>
          </a:prstGeom>
        </p:spPr>
        <p:txBody>
          <a:bodyPr vert="horz" lIns="108878" tIns="54439" rIns="108878" bIns="54439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400" b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9875" y="6357822"/>
            <a:ext cx="2845541" cy="365210"/>
          </a:xfrm>
          <a:prstGeom prst="rect">
            <a:avLst/>
          </a:prstGeom>
        </p:spPr>
        <p:txBody>
          <a:bodyPr vert="horz" lIns="108878" tIns="54439" rIns="108878" bIns="54439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b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BC122BA-4C5C-4491-A08D-C4920A45C1F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12" r:id="rId1"/>
    <p:sldLayoutId id="2147484113" r:id="rId2"/>
    <p:sldLayoutId id="2147484114" r:id="rId3"/>
    <p:sldLayoutId id="2147484115" r:id="rId4"/>
    <p:sldLayoutId id="2147484116" r:id="rId5"/>
    <p:sldLayoutId id="2147484117" r:id="rId6"/>
    <p:sldLayoutId id="2147484118" r:id="rId7"/>
    <p:sldLayoutId id="2147484119" r:id="rId8"/>
    <p:sldLayoutId id="2147484120" r:id="rId9"/>
    <p:sldLayoutId id="2147484121" r:id="rId10"/>
    <p:sldLayoutId id="2147484122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52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52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52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52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5200">
          <a:solidFill>
            <a:schemeClr val="tx1"/>
          </a:solidFill>
          <a:latin typeface="Calibri" pitchFamily="34" charset="0"/>
        </a:defRPr>
      </a:lvl5pPr>
      <a:lvl6pPr marL="544388" algn="ctr" rtl="0" eaLnBrk="1" fontAlgn="base" hangingPunct="1">
        <a:spcBef>
          <a:spcPct val="0"/>
        </a:spcBef>
        <a:spcAft>
          <a:spcPct val="0"/>
        </a:spcAft>
        <a:defRPr sz="5200">
          <a:solidFill>
            <a:schemeClr val="tx1"/>
          </a:solidFill>
          <a:latin typeface="Calibri" pitchFamily="34" charset="0"/>
        </a:defRPr>
      </a:lvl6pPr>
      <a:lvl7pPr marL="1088776" algn="ctr" rtl="0" eaLnBrk="1" fontAlgn="base" hangingPunct="1">
        <a:spcBef>
          <a:spcPct val="0"/>
        </a:spcBef>
        <a:spcAft>
          <a:spcPct val="0"/>
        </a:spcAft>
        <a:defRPr sz="5200">
          <a:solidFill>
            <a:schemeClr val="tx1"/>
          </a:solidFill>
          <a:latin typeface="Calibri" pitchFamily="34" charset="0"/>
        </a:defRPr>
      </a:lvl7pPr>
      <a:lvl8pPr marL="1633164" algn="ctr" rtl="0" eaLnBrk="1" fontAlgn="base" hangingPunct="1">
        <a:spcBef>
          <a:spcPct val="0"/>
        </a:spcBef>
        <a:spcAft>
          <a:spcPct val="0"/>
        </a:spcAft>
        <a:defRPr sz="5200">
          <a:solidFill>
            <a:schemeClr val="tx1"/>
          </a:solidFill>
          <a:latin typeface="Calibri" pitchFamily="34" charset="0"/>
        </a:defRPr>
      </a:lvl8pPr>
      <a:lvl9pPr marL="2177552" algn="ctr" rtl="0" eaLnBrk="1" fontAlgn="base" hangingPunct="1">
        <a:spcBef>
          <a:spcPct val="0"/>
        </a:spcBef>
        <a:spcAft>
          <a:spcPct val="0"/>
        </a:spcAft>
        <a:defRPr sz="5200">
          <a:solidFill>
            <a:schemeClr val="tx1"/>
          </a:solidFill>
          <a:latin typeface="Calibri" pitchFamily="34" charset="0"/>
        </a:defRPr>
      </a:lvl9pPr>
    </p:titleStyle>
    <p:bodyStyle>
      <a:lvl1pPr marL="408291" indent="-408291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1pPr>
      <a:lvl2pPr marL="884631" indent="-340243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360970" indent="-272194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1905358" indent="-272194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9746" indent="-272194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994134" indent="-272194" algn="l" defTabSz="108877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8522" indent="-272194" algn="l" defTabSz="108877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2910" indent="-272194" algn="l" defTabSz="108877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7298" indent="-272194" algn="l" defTabSz="108877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8877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44388" algn="l" defTabSz="108877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88776" algn="l" defTabSz="108877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33164" algn="l" defTabSz="108877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77552" algn="l" defTabSz="108877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721940" algn="l" defTabSz="108877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66328" algn="l" defTabSz="108877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810716" algn="l" defTabSz="108877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355104" algn="l" defTabSz="108877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4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 /><Relationship Id="rId1" Type="http://schemas.openxmlformats.org/officeDocument/2006/relationships/slideLayout" Target="../slideLayouts/slideLayout4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 /><Relationship Id="rId1" Type="http://schemas.openxmlformats.org/officeDocument/2006/relationships/slideLayout" Target="../slideLayouts/slideLayout4.xml" 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 /><Relationship Id="rId2" Type="http://schemas.openxmlformats.org/officeDocument/2006/relationships/notesSlide" Target="../notesSlides/notesSlide5.xml" /><Relationship Id="rId1" Type="http://schemas.openxmlformats.org/officeDocument/2006/relationships/slideLayout" Target="../slideLayouts/slideLayout5.xml" /><Relationship Id="rId4" Type="http://schemas.openxmlformats.org/officeDocument/2006/relationships/chart" Target="../charts/chart2.xml" 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 /><Relationship Id="rId2" Type="http://schemas.openxmlformats.org/officeDocument/2006/relationships/notesSlide" Target="../notesSlides/notesSlide6.xml" /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mingazova.gr1@bashkortostan.ru" TargetMode="External" /><Relationship Id="rId2" Type="http://schemas.openxmlformats.org/officeDocument/2006/relationships/notesSlide" Target="../notesSlides/notesSlide7.xml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77507" y="3429000"/>
            <a:ext cx="5756822" cy="2952328"/>
          </a:xfrm>
          <a:prstGeom prst="rect">
            <a:avLst/>
          </a:prstGeom>
        </p:spPr>
      </p:pic>
      <p:sp>
        <p:nvSpPr>
          <p:cNvPr id="3" name="Text Box 10"/>
          <p:cNvSpPr txBox="1">
            <a:spLocks noChangeArrowheads="1"/>
          </p:cNvSpPr>
          <p:nvPr/>
        </p:nvSpPr>
        <p:spPr bwMode="auto">
          <a:xfrm>
            <a:off x="6550458" y="4935549"/>
            <a:ext cx="4500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ru-RU" sz="1600" b="1" dirty="0">
                <a:solidFill>
                  <a:schemeClr val="tx2">
                    <a:lumMod val="75000"/>
                  </a:schemeClr>
                </a:solidFill>
                <a:latin typeface="Arial" charset="0"/>
              </a:rPr>
              <a:t>НАЧАЛЬНИК ОТДЕЛА ГОСУДАРСТВЕННОЙ ПОЛИТИКИ В СФЕРЕ ОБЩЕГО ОБРАЗОВАНИЯ</a:t>
            </a:r>
          </a:p>
        </p:txBody>
      </p:sp>
      <p:sp>
        <p:nvSpPr>
          <p:cNvPr id="4" name="Text Box 10"/>
          <p:cNvSpPr txBox="1">
            <a:spLocks noChangeArrowheads="1"/>
          </p:cNvSpPr>
          <p:nvPr/>
        </p:nvSpPr>
        <p:spPr bwMode="auto">
          <a:xfrm>
            <a:off x="5377507" y="3489771"/>
            <a:ext cx="576064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ru-RU" sz="2400" b="1" dirty="0">
                <a:solidFill>
                  <a:schemeClr val="tx2"/>
                </a:solidFill>
                <a:latin typeface="Arial" charset="0"/>
              </a:rPr>
              <a:t>Миникеева </a:t>
            </a:r>
          </a:p>
          <a:p>
            <a:pPr algn="ctr" eaLnBrk="1" hangingPunct="1"/>
            <a:r>
              <a:rPr lang="ru-RU" sz="2400" b="1" dirty="0">
                <a:solidFill>
                  <a:schemeClr val="tx2"/>
                </a:solidFill>
                <a:latin typeface="Arial" charset="0"/>
              </a:rPr>
              <a:t>Жанна Вильевна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-1" y="164944"/>
            <a:ext cx="1219517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8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МИНИСТЕРСТВО ОБРАЗОВАНИЯ И НАУКИ</a:t>
            </a:r>
            <a:endParaRPr lang="en-US" sz="18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8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РЕСПУБЛИКИ БАШКОРТОСТАН</a:t>
            </a:r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1120615" y="1753968"/>
            <a:ext cx="10873208" cy="10895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Verdana" pitchFamily="34" charset="0"/>
                <a:cs typeface="Arial" charset="0"/>
              </a:defRPr>
            </a:lvl9pPr>
          </a:lstStyle>
          <a:p>
            <a:pPr lvl="0" algn="ctr" eaLnBrk="1" hangingPunct="1">
              <a:lnSpc>
                <a:spcPct val="90000"/>
              </a:lnSpc>
            </a:pPr>
            <a:r>
              <a:rPr lang="ru-RU" sz="2400" b="1" dirty="0">
                <a:solidFill>
                  <a:srgbClr val="1F497D">
                    <a:lumMod val="75000"/>
                  </a:srgbClr>
                </a:solidFill>
                <a:latin typeface="Arial" charset="0"/>
              </a:rPr>
              <a:t>ПРАВОВЫЕ ОСНОВЫ ИЗУЧЕНИЯ УЧЕБНОГО КУРСА </a:t>
            </a:r>
            <a:br>
              <a:rPr lang="ru-RU" sz="2400" b="1" dirty="0">
                <a:solidFill>
                  <a:srgbClr val="1F497D">
                    <a:lumMod val="75000"/>
                  </a:srgbClr>
                </a:solidFill>
                <a:latin typeface="Arial" charset="0"/>
              </a:rPr>
            </a:br>
            <a:r>
              <a:rPr lang="ru-RU" sz="2400" b="1" dirty="0">
                <a:solidFill>
                  <a:srgbClr val="1F497D">
                    <a:lumMod val="75000"/>
                  </a:srgbClr>
                </a:solidFill>
                <a:latin typeface="Arial" charset="0"/>
              </a:rPr>
              <a:t>«ОСНОВЫ РЕЛИГИОЗНЫХ КУЛЬТУР И СВЕТСКОЙ ЭТИКИ»</a:t>
            </a:r>
            <a:br>
              <a:rPr lang="ru-RU" sz="2400" b="1" dirty="0">
                <a:solidFill>
                  <a:srgbClr val="1F497D">
                    <a:lumMod val="75000"/>
                  </a:srgbClr>
                </a:solidFill>
                <a:latin typeface="Arial" charset="0"/>
              </a:rPr>
            </a:br>
            <a:r>
              <a:rPr lang="ru-RU" sz="2400" b="1" dirty="0">
                <a:solidFill>
                  <a:srgbClr val="1F497D">
                    <a:lumMod val="75000"/>
                  </a:srgbClr>
                </a:solidFill>
                <a:latin typeface="Arial" charset="0"/>
              </a:rPr>
              <a:t>В ОБЩЕОБРАЗОВАТЕЛЬНЫХ ОРГАНИЗАЦИЯХ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0075" y="1176539"/>
            <a:ext cx="1512168" cy="1666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94678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4"/>
          <p:cNvSpPr>
            <a:spLocks noChangeArrowheads="1"/>
          </p:cNvSpPr>
          <p:nvPr/>
        </p:nvSpPr>
        <p:spPr bwMode="auto">
          <a:xfrm>
            <a:off x="0" y="164280"/>
            <a:ext cx="1219517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1800" b="1" dirty="0">
                <a:solidFill>
                  <a:srgbClr val="1F497D"/>
                </a:solidFill>
                <a:latin typeface="Arial" charset="0"/>
              </a:rPr>
              <a:t>НОРМАТИВНАЯ ПРАВОВАЯ БАЗА</a:t>
            </a: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841003" y="1125538"/>
            <a:ext cx="11089232" cy="52322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Федеральный закон от 29.12.2012 № 273-ФЗ </a:t>
            </a:r>
            <a:br>
              <a:rPr lang="ru-RU" sz="2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«Об образовании в Российской Федерации»;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Распоряжение Правительства Российской Федерации </a:t>
            </a:r>
            <a:br>
              <a:rPr lang="ru-RU" sz="2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 28.01.2012  № 84-р;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Федеральный государственный образовательный стандарт начального общего образования, утвержденный приказом 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Минобрнауки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России от 06.10.2009 №373 (в редакции от 31.12.2015);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письмо 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Минобрнауки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России от 22.08.2012 № 08-250 «О введении учебного курса ОРКСЭ»;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письмо 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Минобрнауки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России от 31.03.2015 № 08-461 «О направлении регламента выбора модуля курса ОРКСЭ»;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письмо 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Минобрнауки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России от 25.05.2015 № 08-761 «Об изучении предметных областей: «Основы религиозных культур и светской этики" и «Основы духовно-нравственной культуры народов России»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sz="2600" b="1" dirty="0">
              <a:solidFill>
                <a:schemeClr val="accent1">
                  <a:lumMod val="50000"/>
                </a:scheme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07516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"/>
          <p:cNvSpPr txBox="1">
            <a:spLocks/>
          </p:cNvSpPr>
          <p:nvPr/>
        </p:nvSpPr>
        <p:spPr>
          <a:xfrm>
            <a:off x="-12003" y="324824"/>
            <a:ext cx="12207178" cy="400150"/>
          </a:xfrm>
          <a:prstGeom prst="rect">
            <a:avLst/>
          </a:prstGeom>
        </p:spPr>
        <p:txBody>
          <a:bodyPr lIns="121960" tIns="60980" rIns="121960" bIns="60980"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1800" b="1" cap="all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Комплексный учебный курс «основы религиозных культур и светской этики»</a:t>
            </a:r>
            <a:endParaRPr lang="en-US" sz="1800" b="1" cap="all" dirty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841003" y="1125538"/>
            <a:ext cx="10975658" cy="5597494"/>
          </a:xfrm>
        </p:spPr>
        <p:txBody>
          <a:bodyPr/>
          <a:lstStyle/>
          <a:p>
            <a:pPr algn="just">
              <a:buFontTx/>
              <a:buChar char="-"/>
            </a:pPr>
            <a:r>
              <a:rPr lang="ru-RU" sz="2200" dirty="0">
                <a:solidFill>
                  <a:schemeClr val="accent1">
                    <a:lumMod val="50000"/>
                  </a:schemeClr>
                </a:solidFill>
              </a:rPr>
              <a:t>во ФГОС НОО выделена </a:t>
            </a:r>
            <a:r>
              <a:rPr lang="ru-RU" sz="2200" b="1" dirty="0">
                <a:solidFill>
                  <a:schemeClr val="accent1">
                    <a:lumMod val="50000"/>
                  </a:schemeClr>
                </a:solidFill>
              </a:rPr>
              <a:t>отдельная 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</a:rPr>
              <a:t>предметная область «Основы религиозных культур и светской этики», в которую входит учебный предмет с таким же названием;</a:t>
            </a:r>
          </a:p>
          <a:p>
            <a:pPr algn="just">
              <a:buFontTx/>
              <a:buChar char="-"/>
            </a:pPr>
            <a:r>
              <a:rPr lang="ru-RU" sz="2200" b="1" dirty="0">
                <a:solidFill>
                  <a:schemeClr val="accent1">
                    <a:lumMod val="50000"/>
                  </a:schemeClr>
                </a:solidFill>
              </a:rPr>
              <a:t>Цель ОРКСЭ 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</a:rPr>
              <a:t>– формирование мотивации к осознанному нравственному поведению, основанному на знании и уважении культурных и религиозных традиций многонационального народа России, а также к диалогу с представителями других культур и мировоззрений;</a:t>
            </a:r>
          </a:p>
          <a:p>
            <a:pPr algn="just">
              <a:buFontTx/>
              <a:buChar char="-"/>
            </a:pPr>
            <a:r>
              <a:rPr lang="ru-RU" sz="2200" dirty="0">
                <a:solidFill>
                  <a:schemeClr val="accent1">
                    <a:lumMod val="50000"/>
                  </a:schemeClr>
                </a:solidFill>
              </a:rPr>
              <a:t>ОРКСЭ является </a:t>
            </a:r>
            <a:r>
              <a:rPr lang="ru-RU" sz="2200" b="1" dirty="0">
                <a:solidFill>
                  <a:schemeClr val="accent1">
                    <a:lumMod val="50000"/>
                  </a:schemeClr>
                </a:solidFill>
              </a:rPr>
              <a:t>комплексным учебным курсом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</a:rPr>
              <a:t>, состоящим из нескольких модулей:</a:t>
            </a:r>
          </a:p>
          <a:p>
            <a:pPr algn="just">
              <a:buFontTx/>
              <a:buChar char="-"/>
            </a:pPr>
            <a:endParaRPr lang="ru-RU" sz="1800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Tx/>
              <a:buChar char="-"/>
            </a:pPr>
            <a:endParaRPr lang="ru-RU" sz="1800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Tx/>
              <a:buChar char="-"/>
            </a:pPr>
            <a:endParaRPr lang="ru-RU" sz="2400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Tx/>
              <a:buChar char="-"/>
            </a:pPr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время, выделенное на освоение образовательной программы КУК ОРКСЭ, -  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</a:rPr>
              <a:t>34 часа в 4 классе 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</a:rPr>
              <a:t>(1 час в неделю в течение учебного года);</a:t>
            </a:r>
          </a:p>
          <a:p>
            <a:pPr>
              <a:buFontTx/>
              <a:buChar char="-"/>
            </a:pPr>
            <a:r>
              <a:rPr lang="ru-RU" sz="2200" dirty="0">
                <a:solidFill>
                  <a:schemeClr val="accent1">
                    <a:lumMod val="50000"/>
                  </a:schemeClr>
                </a:solidFill>
              </a:rPr>
              <a:t>обучение </a:t>
            </a:r>
            <a:r>
              <a:rPr lang="ru-RU" sz="2200" b="1" dirty="0">
                <a:solidFill>
                  <a:schemeClr val="accent1">
                    <a:lumMod val="50000"/>
                  </a:schemeClr>
                </a:solidFill>
              </a:rPr>
              <a:t>БЕЗОТМЕТОЧНОЕ;</a:t>
            </a:r>
          </a:p>
          <a:p>
            <a:pPr>
              <a:buFontTx/>
              <a:buChar char="-"/>
            </a:pPr>
            <a:r>
              <a:rPr lang="ru-RU" sz="2200" dirty="0">
                <a:solidFill>
                  <a:schemeClr val="accent1">
                    <a:lumMod val="50000"/>
                  </a:schemeClr>
                </a:solidFill>
              </a:rPr>
              <a:t>уроки ОРКСЭ ведут </a:t>
            </a:r>
            <a:r>
              <a:rPr lang="ru-RU" sz="2200" b="1" dirty="0">
                <a:solidFill>
                  <a:schemeClr val="accent1">
                    <a:lumMod val="50000"/>
                  </a:schemeClr>
                </a:solidFill>
              </a:rPr>
              <a:t>учителя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</a:rPr>
              <a:t>, представители религиозных организаций, священнослужители к проведению уроков не допускаются.</a:t>
            </a:r>
          </a:p>
          <a:p>
            <a:pPr>
              <a:buFontTx/>
              <a:buChar char="-"/>
            </a:pPr>
            <a:endParaRPr lang="ru-RU" sz="2400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23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vert="horz" lIns="108856" tIns="54429" rIns="108856" bIns="54429" rtlCol="0" anchor="ctr"/>
          <a:lstStyle/>
          <a:p>
            <a:fld id="{148ECE58-DD8F-41A7-82C0-941C977FA5B8}" type="slidenum">
              <a:rPr lang="ru-RU" sz="1200" b="1">
                <a:solidFill>
                  <a:schemeClr val="tx2">
                    <a:lumMod val="75000"/>
                  </a:schemeClr>
                </a:solidFill>
                <a:cs typeface="Arial" pitchFamily="34" charset="0"/>
              </a:rPr>
              <a:pPr/>
              <a:t>3</a:t>
            </a:fld>
            <a:endParaRPr lang="ru-RU" sz="1200" b="1" dirty="0">
              <a:solidFill>
                <a:schemeClr val="tx2">
                  <a:lumMod val="75000"/>
                </a:schemeClr>
              </a:solidFill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201042" y="1701602"/>
            <a:ext cx="992492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endParaRPr lang="ru-RU" sz="18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241482" y="3717826"/>
            <a:ext cx="1689144" cy="9233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/>
              <a:t>Основы мировых религиозных культур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6867639" y="3717826"/>
            <a:ext cx="1390707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/>
              <a:t>Основы исламской культуры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5114206" y="3717826"/>
            <a:ext cx="1445438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/>
              <a:t>Основы православной культуры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3238545" y="3731692"/>
            <a:ext cx="1547064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/>
              <a:t>Основы светской этики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8625195" y="3688149"/>
            <a:ext cx="1293685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/>
              <a:t>Основы иудейской культуры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10201288" y="3688149"/>
            <a:ext cx="1398325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/>
              <a:t>Основы буддийской культуры</a:t>
            </a:r>
          </a:p>
        </p:txBody>
      </p:sp>
    </p:spTree>
    <p:extLst>
      <p:ext uri="{BB962C8B-B14F-4D97-AF65-F5344CB8AC3E}">
        <p14:creationId xmlns:p14="http://schemas.microsoft.com/office/powerpoint/2010/main" val="18233465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"/>
          <p:cNvSpPr txBox="1">
            <a:spLocks/>
          </p:cNvSpPr>
          <p:nvPr/>
        </p:nvSpPr>
        <p:spPr>
          <a:xfrm>
            <a:off x="-12003" y="324824"/>
            <a:ext cx="12207178" cy="400150"/>
          </a:xfrm>
          <a:prstGeom prst="rect">
            <a:avLst/>
          </a:prstGeom>
        </p:spPr>
        <p:txBody>
          <a:bodyPr lIns="121960" tIns="60980" rIns="121960" bIns="60980"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1800" b="1" cap="all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РЕГЛАМЕНТ ВЫБОРА МОДУЛЯ ОРКСЭ</a:t>
            </a:r>
            <a:endParaRPr lang="en-US" sz="1800" b="1" cap="all" dirty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10899373" y="6449744"/>
            <a:ext cx="960357" cy="365210"/>
          </a:xfrm>
        </p:spPr>
        <p:txBody>
          <a:bodyPr vert="horz" lIns="108856" tIns="54429" rIns="108856" bIns="54429" rtlCol="0" anchor="ctr"/>
          <a:lstStyle/>
          <a:p>
            <a:fld id="{148ECE58-DD8F-41A7-82C0-941C977FA5B8}" type="slidenum">
              <a:rPr lang="ru-RU" sz="1200" b="1">
                <a:solidFill>
                  <a:schemeClr val="tx2">
                    <a:lumMod val="75000"/>
                  </a:schemeClr>
                </a:solidFill>
                <a:cs typeface="Arial" pitchFamily="34" charset="0"/>
              </a:rPr>
              <a:pPr/>
              <a:t>4</a:t>
            </a:fld>
            <a:endParaRPr lang="ru-RU" sz="1200" b="1" dirty="0">
              <a:solidFill>
                <a:schemeClr val="tx2">
                  <a:lumMod val="75000"/>
                </a:schemeClr>
              </a:solidFill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98998" y="1201431"/>
            <a:ext cx="1058517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9644"/>
                </a:solidFill>
              </a:rPr>
              <a:t>ПРЕДВАРИТЕЛЬНЫЙ ЭТАП. ИНФОРМИРОВНИЕ РОДИТЕЛЕЙ О ПРАВЕ НА ВЫБОР:</a:t>
            </a:r>
          </a:p>
          <a:p>
            <a:pPr marL="342900" indent="-342900">
              <a:buFontTx/>
              <a:buChar char="-"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рассмотрение вопросов организации выбора на заседании коллегиального органа управления школой (Совет школы, Управляющий совет и др.) с участием директора школы, классных руководителей, представителей родительского сообщества;</a:t>
            </a:r>
          </a:p>
          <a:p>
            <a:pPr marL="342900" indent="-342900">
              <a:buFontTx/>
              <a:buChar char="-"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приказом назначается лицо, ответственное за организацию и проведение выбора, не ниже заместителя директора школы;</a:t>
            </a:r>
          </a:p>
          <a:p>
            <a:pPr marL="342900" indent="-342900">
              <a:buFontTx/>
              <a:buChar char="-"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за неделю до даты проведения родительского собрания – информирование родителей о выборе (классный руководитель или иное лицо по поручению ответственного).</a:t>
            </a:r>
          </a:p>
          <a:p>
            <a:r>
              <a:rPr lang="ru-RU" b="1" dirty="0"/>
              <a:t>НЕ ДОПУСКАЮТСЯ попытки склонить родителей к какому-либо выбору!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170913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"/>
          <p:cNvSpPr txBox="1">
            <a:spLocks/>
          </p:cNvSpPr>
          <p:nvPr/>
        </p:nvSpPr>
        <p:spPr>
          <a:xfrm>
            <a:off x="-12003" y="324824"/>
            <a:ext cx="12207178" cy="400150"/>
          </a:xfrm>
          <a:prstGeom prst="rect">
            <a:avLst/>
          </a:prstGeom>
        </p:spPr>
        <p:txBody>
          <a:bodyPr lIns="121960" tIns="60980" rIns="121960" bIns="60980"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1800" b="1" cap="all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РЕГЛАМЕНТ ВЫБОРА МОДУЛЯ ОРКСЭ</a:t>
            </a:r>
            <a:endParaRPr lang="en-US" sz="1800" b="1" cap="all" dirty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10899373" y="6449744"/>
            <a:ext cx="960357" cy="365210"/>
          </a:xfrm>
        </p:spPr>
        <p:txBody>
          <a:bodyPr vert="horz" lIns="108856" tIns="54429" rIns="108856" bIns="54429" rtlCol="0" anchor="ctr"/>
          <a:lstStyle/>
          <a:p>
            <a:fld id="{148ECE58-DD8F-41A7-82C0-941C977FA5B8}" type="slidenum">
              <a:rPr lang="ru-RU" sz="1200" b="1">
                <a:solidFill>
                  <a:schemeClr val="tx2">
                    <a:lumMod val="75000"/>
                  </a:schemeClr>
                </a:solidFill>
                <a:cs typeface="Arial" pitchFamily="34" charset="0"/>
              </a:rPr>
              <a:pPr/>
              <a:t>5</a:t>
            </a:fld>
            <a:endParaRPr lang="ru-RU" sz="1200" b="1" dirty="0">
              <a:solidFill>
                <a:schemeClr val="tx2">
                  <a:lumMod val="75000"/>
                </a:schemeClr>
              </a:solidFill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98998" y="1201431"/>
            <a:ext cx="1058517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9644"/>
                </a:solidFill>
              </a:rPr>
              <a:t>ОСНОВНОЙ ЭТАП. ПРОВЕДЕНИЕ РОДИТЕЛЬСКОГО СОБРАНИЯ:</a:t>
            </a:r>
          </a:p>
          <a:p>
            <a:pPr marL="342900" indent="-342900">
              <a:buFontTx/>
              <a:buChar char="-"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дата определяется заранее, не позднее чем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за 7 дней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размещается на официальном сайте школы, не изменяется менее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чем за 3 дня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до назначенной даты;</a:t>
            </a:r>
          </a:p>
          <a:p>
            <a:pPr marL="342900" indent="-342900">
              <a:buFontTx/>
              <a:buChar char="-"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присутствуют следующие лица:</a:t>
            </a:r>
          </a:p>
          <a:p>
            <a:pPr marL="342900" indent="-342900">
              <a:buFontTx/>
              <a:buChar char="-"/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pPr marL="342900" indent="-342900">
              <a:buFontTx/>
              <a:buChar char="-"/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pPr marL="342900" indent="-342900">
              <a:buFontTx/>
              <a:buChar char="-"/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pPr marL="342900" indent="-342900">
              <a:buFontTx/>
              <a:buChar char="-"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родительское собрание ведет ответственный от школы или директор школы;</a:t>
            </a:r>
          </a:p>
          <a:p>
            <a:pPr marL="342900" indent="-342900">
              <a:buFontTx/>
              <a:buChar char="-"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имеется примерный план родительского собрания</a:t>
            </a:r>
          </a:p>
          <a:p>
            <a:r>
              <a:rPr lang="ru-RU" b="1" dirty="0"/>
              <a:t>- написание и сбор заявлений родителей происходит ИСКЛЮЧИТЕЛЬНО на родительском собрании</a:t>
            </a:r>
          </a:p>
          <a:p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985019" y="3524525"/>
            <a:ext cx="914400" cy="9144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/>
              <a:t>родители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031122" y="3524525"/>
            <a:ext cx="1512168" cy="9144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/>
              <a:t>ответственный </a:t>
            </a:r>
            <a:br>
              <a:rPr lang="ru-RU" sz="1600" dirty="0"/>
            </a:br>
            <a:r>
              <a:rPr lang="ru-RU" sz="1600" dirty="0"/>
              <a:t>от школы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710334" y="3524525"/>
            <a:ext cx="1512168" cy="9144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/>
              <a:t>классные руководители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389546" y="3532934"/>
            <a:ext cx="1152791" cy="9144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/>
              <a:t>учителя модулей ОРКСЭ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6709381" y="3532934"/>
            <a:ext cx="1728192" cy="9144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/>
              <a:t>представитель школьного родительского комитета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8604617" y="3532934"/>
            <a:ext cx="3397626" cy="9144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/>
              <a:t>официальные представители религиозных организаций из числа представленных в региональном координационном совете</a:t>
            </a:r>
          </a:p>
        </p:txBody>
      </p:sp>
    </p:spTree>
    <p:extLst>
      <p:ext uri="{BB962C8B-B14F-4D97-AF65-F5344CB8AC3E}">
        <p14:creationId xmlns:p14="http://schemas.microsoft.com/office/powerpoint/2010/main" val="26271142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"/>
          <p:cNvSpPr txBox="1">
            <a:spLocks/>
          </p:cNvSpPr>
          <p:nvPr/>
        </p:nvSpPr>
        <p:spPr>
          <a:xfrm>
            <a:off x="-12003" y="324824"/>
            <a:ext cx="12207178" cy="400150"/>
          </a:xfrm>
          <a:prstGeom prst="rect">
            <a:avLst/>
          </a:prstGeom>
        </p:spPr>
        <p:txBody>
          <a:bodyPr lIns="121960" tIns="60980" rIns="121960" bIns="60980"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1800" b="1" cap="all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РЕГЛАМЕНТ ВЫБОРА МОДУЛЯ ОРКСЭ</a:t>
            </a:r>
            <a:endParaRPr lang="en-US" sz="1800" b="1" cap="all" dirty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10899373" y="6449744"/>
            <a:ext cx="960357" cy="365210"/>
          </a:xfrm>
        </p:spPr>
        <p:txBody>
          <a:bodyPr vert="horz" lIns="108856" tIns="54429" rIns="108856" bIns="54429" rtlCol="0" anchor="ctr"/>
          <a:lstStyle/>
          <a:p>
            <a:fld id="{148ECE58-DD8F-41A7-82C0-941C977FA5B8}" type="slidenum">
              <a:rPr lang="ru-RU" sz="1200" b="1">
                <a:solidFill>
                  <a:schemeClr val="tx2">
                    <a:lumMod val="75000"/>
                  </a:schemeClr>
                </a:solidFill>
                <a:cs typeface="Arial" pitchFamily="34" charset="0"/>
              </a:rPr>
              <a:pPr/>
              <a:t>6</a:t>
            </a:fld>
            <a:endParaRPr lang="ru-RU" sz="1200" b="1" dirty="0">
              <a:solidFill>
                <a:schemeClr val="tx2">
                  <a:lumMod val="75000"/>
                </a:schemeClr>
              </a:solidFill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72004" y="1125538"/>
            <a:ext cx="10585176" cy="63094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9644"/>
                </a:solidFill>
              </a:rPr>
              <a:t>ЗАКЛЮЧИТЕЛЬНЫЙ ЭТАП. ПОДВЕДЕНИЕ ИТОГОВ  ВЫБОРА, НАПРАВЛЕНИЕ ИНФОРМАЦИИ О ВЫБОРЕ В ОРГАНЫ УПРАВЛЕНИЯ ОБРАЗОВАНИЕМ</a:t>
            </a:r>
          </a:p>
          <a:p>
            <a:pPr marL="342900" indent="-342900" algn="just">
              <a:buFontTx/>
              <a:buChar char="-"/>
            </a:pPr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по каждому классу – протокол родительского собрания по установленной форме, подписывается классным руководителем и председателем РК класса;</a:t>
            </a:r>
            <a:r>
              <a:rPr lang="ru-RU" sz="2000" b="1" dirty="0"/>
              <a:t> </a:t>
            </a:r>
          </a:p>
          <a:p>
            <a:pPr marL="342900" indent="-342900" algn="just">
              <a:buFontTx/>
              <a:buChar char="-"/>
            </a:pPr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лист сводной информации, подписанный директором школы и председателем РК школы, скрепленный печатью школы, который в установленные сроки передается в орган управления образованием;</a:t>
            </a:r>
          </a:p>
          <a:p>
            <a:pPr algn="just"/>
            <a:r>
              <a:rPr lang="ru-RU" sz="2000" b="1" dirty="0"/>
              <a:t>Протокол оформляется в день проведения родительского собрания. Изменения, связанные с отсутствием отдельных родителей, вносятся по мере поступления информации о выборе, НО не позже информации, переданной в орган управления образованием.</a:t>
            </a:r>
          </a:p>
          <a:p>
            <a:pPr marL="342900" indent="-342900" algn="just">
              <a:buFontTx/>
              <a:buChar char="-"/>
            </a:pPr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Документы в школе: 1) заявления родителей; 2) протоколы родительских собраний; 3)лист сводной информации (оригинал или копия) – ХРАНЕНИЕ 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</a:rPr>
              <a:t>не менее 5 лет</a:t>
            </a:r>
          </a:p>
          <a:p>
            <a:pPr marL="342900" indent="-342900" algn="just">
              <a:buFontTx/>
              <a:buChar char="-"/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pPr marL="342900" indent="-342900">
              <a:buFontTx/>
              <a:buChar char="-"/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913580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"/>
          <p:cNvSpPr txBox="1">
            <a:spLocks/>
          </p:cNvSpPr>
          <p:nvPr/>
        </p:nvSpPr>
        <p:spPr>
          <a:xfrm>
            <a:off x="-12003" y="324824"/>
            <a:ext cx="12207178" cy="400150"/>
          </a:xfrm>
          <a:prstGeom prst="rect">
            <a:avLst/>
          </a:prstGeom>
        </p:spPr>
        <p:txBody>
          <a:bodyPr lIns="121960" tIns="60980" rIns="121960" bIns="60980"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1800" b="1" cap="all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РЕЗУЛЬТАТЫ ВЫБОРА МОДУЛЕЙ ОРКСЭ</a:t>
            </a:r>
            <a:endParaRPr lang="en-US" sz="1800" b="1" cap="all" dirty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09759" y="1191703"/>
            <a:ext cx="5388320" cy="639910"/>
          </a:xfrm>
        </p:spPr>
        <p:txBody>
          <a:bodyPr/>
          <a:lstStyle/>
          <a:p>
            <a:pPr algn="ctr"/>
            <a:r>
              <a:rPr lang="ru-RU" dirty="0"/>
              <a:t>выбор модулей в 2019 году</a:t>
            </a:r>
          </a:p>
        </p:txBody>
      </p:sp>
      <p:graphicFrame>
        <p:nvGraphicFramePr>
          <p:cNvPr id="20" name="Объект 19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854707677"/>
              </p:ext>
            </p:extLst>
          </p:nvPr>
        </p:nvGraphicFramePr>
        <p:xfrm>
          <a:off x="610104" y="1897778"/>
          <a:ext cx="5387975" cy="47330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6044656" y="1193875"/>
            <a:ext cx="5390437" cy="639910"/>
          </a:xfrm>
        </p:spPr>
        <p:txBody>
          <a:bodyPr/>
          <a:lstStyle/>
          <a:p>
            <a:pPr algn="ctr"/>
            <a:r>
              <a:rPr lang="ru-RU" dirty="0"/>
              <a:t>выбор модулей в 2020 году</a:t>
            </a:r>
          </a:p>
        </p:txBody>
      </p:sp>
      <p:graphicFrame>
        <p:nvGraphicFramePr>
          <p:cNvPr id="25" name="Объект 24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51282890"/>
              </p:ext>
            </p:extLst>
          </p:nvPr>
        </p:nvGraphicFramePr>
        <p:xfrm>
          <a:off x="6194425" y="1831613"/>
          <a:ext cx="5391150" cy="47992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3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vert="horz" lIns="108856" tIns="54429" rIns="108856" bIns="54429" rtlCol="0" anchor="ctr"/>
          <a:lstStyle/>
          <a:p>
            <a:fld id="{148ECE58-DD8F-41A7-82C0-941C977FA5B8}" type="slidenum">
              <a:rPr lang="ru-RU" sz="1200" b="1">
                <a:solidFill>
                  <a:schemeClr val="tx2">
                    <a:lumMod val="75000"/>
                  </a:schemeClr>
                </a:solidFill>
                <a:cs typeface="Arial" pitchFamily="34" charset="0"/>
              </a:rPr>
              <a:pPr/>
              <a:t>7</a:t>
            </a:fld>
            <a:endParaRPr lang="ru-RU" sz="1200" b="1" dirty="0">
              <a:solidFill>
                <a:schemeClr val="tx2">
                  <a:lumMod val="75000"/>
                </a:schemeClr>
              </a:solidFill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72004" y="1125538"/>
            <a:ext cx="105851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Tx/>
              <a:buChar char="-"/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pPr marL="342900" indent="-342900">
              <a:buFontTx/>
              <a:buChar char="-"/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623691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"/>
          <p:cNvSpPr txBox="1">
            <a:spLocks/>
          </p:cNvSpPr>
          <p:nvPr/>
        </p:nvSpPr>
        <p:spPr>
          <a:xfrm>
            <a:off x="-12003" y="324824"/>
            <a:ext cx="12207178" cy="400150"/>
          </a:xfrm>
          <a:prstGeom prst="rect">
            <a:avLst/>
          </a:prstGeom>
        </p:spPr>
        <p:txBody>
          <a:bodyPr lIns="121960" tIns="60980" rIns="121960" bIns="60980"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1800" b="1" cap="all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ОБЕСПЕЧЕННОСТЬ УЧЕБНИКАМИ ОРКСЭ</a:t>
            </a:r>
            <a:endParaRPr lang="en-US" sz="1800" b="1" cap="all" dirty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4" name="Объект 1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1340433"/>
              </p:ext>
            </p:extLst>
          </p:nvPr>
        </p:nvGraphicFramePr>
        <p:xfrm>
          <a:off x="609600" y="1600200"/>
          <a:ext cx="10975975" cy="4527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3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vert="horz" lIns="108856" tIns="54429" rIns="108856" bIns="54429" rtlCol="0" anchor="ctr"/>
          <a:lstStyle/>
          <a:p>
            <a:fld id="{148ECE58-DD8F-41A7-82C0-941C977FA5B8}" type="slidenum">
              <a:rPr lang="ru-RU" sz="1200" b="1">
                <a:solidFill>
                  <a:schemeClr val="tx2">
                    <a:lumMod val="75000"/>
                  </a:schemeClr>
                </a:solidFill>
                <a:cs typeface="Arial" pitchFamily="34" charset="0"/>
              </a:rPr>
              <a:pPr/>
              <a:t>8</a:t>
            </a:fld>
            <a:endParaRPr lang="ru-RU" sz="1200" b="1" dirty="0">
              <a:solidFill>
                <a:schemeClr val="tx2">
                  <a:lumMod val="75000"/>
                </a:schemeClr>
              </a:solidFill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72004" y="1125538"/>
            <a:ext cx="105851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Tx/>
              <a:buChar char="-"/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pPr marL="342900" indent="-342900">
              <a:buFontTx/>
              <a:buChar char="-"/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72463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"/>
          <p:cNvSpPr txBox="1">
            <a:spLocks/>
          </p:cNvSpPr>
          <p:nvPr/>
        </p:nvSpPr>
        <p:spPr>
          <a:xfrm>
            <a:off x="-12003" y="324824"/>
            <a:ext cx="12207178" cy="400150"/>
          </a:xfrm>
          <a:prstGeom prst="rect">
            <a:avLst/>
          </a:prstGeom>
        </p:spPr>
        <p:txBody>
          <a:bodyPr lIns="121960" tIns="60980" rIns="121960" bIns="60980"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1800" b="1" cap="all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МИНИСТЕРСТВО ОБРАЗОВАНИ И НАУКИ РЕСПУБЛИКИ БАШКОРТОСТАН</a:t>
            </a:r>
            <a:endParaRPr lang="en-US" sz="1800" b="1" cap="all" dirty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vert="horz" lIns="108856" tIns="54429" rIns="108856" bIns="54429" rtlCol="0" anchor="ctr"/>
          <a:lstStyle/>
          <a:p>
            <a:fld id="{148ECE58-DD8F-41A7-82C0-941C977FA5B8}" type="slidenum">
              <a:rPr lang="ru-RU" sz="1200" b="1">
                <a:solidFill>
                  <a:schemeClr val="tx2">
                    <a:lumMod val="75000"/>
                  </a:schemeClr>
                </a:solidFill>
                <a:cs typeface="Arial" pitchFamily="34" charset="0"/>
              </a:rPr>
              <a:pPr/>
              <a:t>9</a:t>
            </a:fld>
            <a:endParaRPr lang="ru-RU" sz="1200" b="1" dirty="0">
              <a:solidFill>
                <a:schemeClr val="tx2">
                  <a:lumMod val="75000"/>
                </a:schemeClr>
              </a:solidFill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72004" y="1125538"/>
            <a:ext cx="105851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Tx/>
              <a:buChar char="-"/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pPr marL="342900" indent="-342900">
              <a:buFontTx/>
              <a:buChar char="-"/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76763" y="1629594"/>
            <a:ext cx="10975658" cy="4527011"/>
          </a:xfrm>
        </p:spPr>
        <p:txBody>
          <a:bodyPr/>
          <a:lstStyle/>
          <a:p>
            <a:pPr marL="0" indent="0" algn="ctr">
              <a:buNone/>
            </a:pPr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отдел государственной политики в сфере общего образования,</a:t>
            </a:r>
          </a:p>
          <a:p>
            <a:pPr marL="0" indent="0" algn="ctr">
              <a:buNone/>
            </a:pPr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ведущий специалист-эксперт </a:t>
            </a:r>
          </a:p>
          <a:p>
            <a:pPr marL="0" indent="0" algn="ctr">
              <a:buNone/>
            </a:pPr>
            <a:r>
              <a:rPr lang="ru-RU" sz="3200" dirty="0">
                <a:solidFill>
                  <a:srgbClr val="009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Мингазова Гузель Расиловна</a:t>
            </a:r>
          </a:p>
          <a:p>
            <a:pPr marL="0" indent="0" algn="ctr">
              <a:buNone/>
            </a:pPr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тел. 218-03-70</a:t>
            </a:r>
          </a:p>
          <a:p>
            <a:pPr marL="0" indent="0" algn="ctr">
              <a:buNone/>
            </a:pPr>
            <a:r>
              <a:rPr lang="en-US" sz="3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mingazova.gr1@bashkortostan.ru</a:t>
            </a:r>
            <a:r>
              <a:rPr lang="en-US" sz="3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4205382"/>
      </p:ext>
    </p:extLst>
  </p:cSld>
  <p:clrMapOvr>
    <a:masterClrMapping/>
  </p:clrMapOvr>
</p:sld>
</file>

<file path=ppt/theme/theme1.xml><?xml version="1.0" encoding="utf-8"?>
<a:theme xmlns:a="http://schemas.openxmlformats.org/drawingml/2006/main" name="Z_1_Президиум Правительство_509_16x9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Z_1_Оперативка_509_16x9</Template>
  <TotalTime>593</TotalTime>
  <Words>546</Words>
  <Application>Microsoft Office PowerPoint</Application>
  <PresentationFormat>Произвольный</PresentationFormat>
  <Paragraphs>88</Paragraphs>
  <Slides>9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Z_1_Президиум Правительство_509_16x9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Пестрецов Андрей Анатольевич</dc:creator>
  <cp:lastModifiedBy>Неизвестный пользователь</cp:lastModifiedBy>
  <cp:revision>54</cp:revision>
  <cp:lastPrinted>2011-09-23T09:38:03Z</cp:lastPrinted>
  <dcterms:created xsi:type="dcterms:W3CDTF">2020-09-18T12:06:36Z</dcterms:created>
  <dcterms:modified xsi:type="dcterms:W3CDTF">2021-02-08T05:37:17Z</dcterms:modified>
</cp:coreProperties>
</file>