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09" r:id="rId3"/>
    <p:sldId id="287" r:id="rId4"/>
    <p:sldId id="260" r:id="rId5"/>
    <p:sldId id="294" r:id="rId6"/>
    <p:sldId id="311" r:id="rId7"/>
    <p:sldId id="285" r:id="rId8"/>
    <p:sldId id="288" r:id="rId9"/>
    <p:sldId id="286" r:id="rId10"/>
    <p:sldId id="292" r:id="rId11"/>
    <p:sldId id="274" r:id="rId12"/>
    <p:sldId id="289" r:id="rId13"/>
    <p:sldId id="29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595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477B-3024-4C5B-9245-8FB7D5A44381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81C45-9786-4310-9837-3D52B2CB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81C45-9786-4310-9837-3D52B2CBE47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2A606-3EF6-494E-B94F-C26B202F38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0297D-F043-41CF-BEDA-9529DC5678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67D40-5B0B-49B7-9587-1699ADD37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81E24-AE59-4A4F-99D4-14F7458380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DC75D-52C3-4AB2-B79E-6D93DC99CC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B630A-4E41-415D-B3AE-1C669115E6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647F2-93CB-4B73-8828-9B0B60964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4AD98-EED1-49D4-9763-38C64B624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7772D-3724-4260-AFAB-001C7820A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B00EA-2DA7-4CFB-AD92-81CC21A527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6962A37-164B-44BD-84A6-35C7D95848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5660863-41AC-413B-883E-ABA6592619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786050" y="908050"/>
            <a:ext cx="61436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Экологическая акция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«Доброта спасает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птиц»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501317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29»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Громова Т.В.</a:t>
            </a:r>
          </a:p>
        </p:txBody>
      </p:sp>
      <p:pic>
        <p:nvPicPr>
          <p:cNvPr id="8" name="Picture 2" descr="http://s3.pic4you.ru/allimage/y2013/12-12/12216/4048451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3038476"/>
          </a:xfrm>
          <a:prstGeom prst="rect">
            <a:avLst/>
          </a:prstGeom>
          <a:noFill/>
        </p:spPr>
      </p:pic>
      <p:pic>
        <p:nvPicPr>
          <p:cNvPr id="9" name="Picture 4" descr="http://s3.pic4you.ru/allimage/y2013/12-12/12216/4048452-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789040"/>
            <a:ext cx="38100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ta_ru_9122603-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47675" y="142852"/>
            <a:ext cx="76533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Бросим птицам горсть зерна,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Много им не надо.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зима не так страшна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Будет для пернатых.</a:t>
            </a: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928670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 descr="C:\Users\ольга\Desktop\акция птицы\20180220_0754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4320480" cy="330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ольга\Desktop\акция птицы\20180220_0751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3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620688"/>
            <a:ext cx="132300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ольга\Desktop\0_a69f7_5f9817a3_X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340768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214413" y="332656"/>
            <a:ext cx="56436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пернатые гости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Веселые синички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Слетелись в гости к нам,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завтра этим птичкам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Кусочек сала дам.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4786314" y="1857364"/>
            <a:ext cx="340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642918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 descr="C:\Users\ольга\Desktop\акция птицы\20180221_095336(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248472" cy="309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ольга\Desktop\акция птицы\20180215_1055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3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980728"/>
            <a:ext cx="132300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ольга\Desktop\0_a69f7_5f9817a3_X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484784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214413" y="65088"/>
            <a:ext cx="56436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      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283968" y="548680"/>
            <a:ext cx="46085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нас такой обычай; как выпадет снежок,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Дощатый домик птичий повесим на сучок.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 зёрен, ни травинок — голодная пора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Блестят иголки льдинок, исчезла мошкара.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здесь, в саду, среди седых ветвей,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Готов обед весёлый для птичек у детей.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 домиком дощатым с утра немолчный гам,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весело крылатым, порхающим гостям!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Пшена и крошек хлебных отведать каждый рад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песенок хвалебных милей наш детский сад.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Users\ольга\Desktop\3993_233a92aac6d3bdc8428b3a5cfec88c00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569277"/>
            <a:ext cx="3888431" cy="571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214414" y="188640"/>
            <a:ext cx="623790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чем поют нам птицы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последний день зимы?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дожили, мы выжили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живы! Живы мы!»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5286380" y="4429132"/>
            <a:ext cx="42862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286124"/>
            <a:ext cx="64975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3143248"/>
            <a:ext cx="2786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89" y="5000637"/>
            <a:ext cx="1000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ольга\Desktop\0_114c33_1ad7020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98650"/>
            <a:ext cx="5616624" cy="469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9512" y="260350"/>
            <a:ext cx="87849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342900" indent="-342900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приходом зимы наступает трудная пора для птиц, живущих в нашем краю. Птицы страдают не столько от холода, сколько от  недостатка пищи. Чтобы не дать птицам погибнуть, следует позаботиться о них. Проявить такую заботу может человек с добрым и отзывчивым сердцем.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Зимняя подкормка птиц – довольно старая традиция. Инициатором ее были сами птицы. Они быстро усвоили, что возле человеческого жилья всегда можно что-то найти. Даже лесные птицы бывают частыми гостями наших жилищ. Подкормка птиц приносит пользу не только птицам, но и помогает в формировании человеческой личности. 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В нашей группе стало доброй традицией проведение ежегодной акции «Доброта спасает птиц», которая проводится совместно  с родителями воспитанников группы.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3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32300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ольга\Desktop\0_a69f7_5f9817a3_X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913784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528" y="260350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Привлечь внимание детей и их родителей  к судьбе птиц, зимующих в нашей местности.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Дать детям элементарные знания о зимующих птицах и роли человека в жизни птиц.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Воспитывать желание помогать птицам.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Вовлечение детей и их родителей в совместную деятельность по охране и защите зимующих птиц.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3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88640"/>
            <a:ext cx="132300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ольга\Desktop\0_a69f7_5f9817a3_X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437112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6099" y="136662"/>
            <a:ext cx="779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Выставка «Мастерим кормушку»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5782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5716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3143248"/>
            <a:ext cx="30054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28604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585789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3105835"/>
            <a:ext cx="6429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ольга\Desktop\акция птицы\SL373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992888" cy="5328592"/>
          </a:xfrm>
          <a:prstGeom prst="rect">
            <a:avLst/>
          </a:prstGeom>
          <a:noFill/>
        </p:spPr>
      </p:pic>
      <p:pic>
        <p:nvPicPr>
          <p:cNvPr id="13" name="Picture 6" descr="3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32300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6099" y="136662"/>
            <a:ext cx="7797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Развешивание кормушек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Птички не очень-то любят компот!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Лучше развесим повсюду кормушки,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Голодно птичкам - зима настаёт..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2714620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 descr="C:\Users\ольга\Desktop\акция птицы\20180215_1047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ольга\Desktop\акция птицы\20180215_1042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4320480" cy="33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3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620688"/>
            <a:ext cx="132300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ольга\Desktop\0_a69f7_5f9817a3_X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340768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6099" y="136662"/>
            <a:ext cx="779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корма для птиц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2714620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C:\Users\ольга\Desktop\птицы\20180305_093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9793"/>
            <a:ext cx="3024336" cy="222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Desktop\птицы\20180305_0931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96752"/>
            <a:ext cx="3096344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Desktop\птицы\20180305_0931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Desktop\птицы\20180305_0931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93096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Desktop\птицы\20180305_0932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420888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30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340768"/>
            <a:ext cx="132300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519113" y="4167188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188640"/>
            <a:ext cx="6169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Составляем меню для птиц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Прилетайте, птички,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Сало дам синичке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Покрошу я крошки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Хлебушка немножко.</a:t>
            </a:r>
          </a:p>
        </p:txBody>
      </p:sp>
      <p:pic>
        <p:nvPicPr>
          <p:cNvPr id="21" name="Рисунок 20" descr="C:\Users\ольга\Desktop\акция птицы\20180220_0954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420888"/>
            <a:ext cx="4248471" cy="323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ольга\Desktop\акция птицы\20180220_1026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3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692696"/>
            <a:ext cx="132300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ольга\Desktop\0_a69f7_5f9817a3_X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124744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519113" y="4167188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404664"/>
            <a:ext cx="61693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Птичья столовая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Нам кормушки смастерили,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Мы столовую открыли!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28638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 descr="C:\Users\ольга\Desktop\акция птицы\20180209_103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420888"/>
            <a:ext cx="4248471" cy="323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ольга\Desktop\акция птицы\20180220_1033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2484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3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764704"/>
            <a:ext cx="132300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ольга\Desktop\0_a69f7_5f9817a3_X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268760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ta_ru_9122603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142852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Следим за кормушками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Если начал птиц кормить,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 уж не бросай!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 пустой кормушку ты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Им не оставляй!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9190" y="714356"/>
            <a:ext cx="3351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Рисунок 21" descr="C:\Users\ольга\Desktop\акция птицы\20180209_1029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ольга\Desktop\акция птицы\20180215_104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4392488" cy="3168352"/>
          </a:xfrm>
          <a:prstGeom prst="rect">
            <a:avLst/>
          </a:prstGeom>
          <a:noFill/>
        </p:spPr>
      </p:pic>
      <p:pic>
        <p:nvPicPr>
          <p:cNvPr id="7" name="Picture 6" descr="3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764704"/>
            <a:ext cx="132300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ольга\Desktop\0_a69f7_5f9817a3_X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268760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2441</TotalTime>
  <Words>362</Words>
  <Application>Microsoft Office PowerPoint</Application>
  <PresentationFormat>Экран (4:3)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Насяльника</dc:creator>
  <cp:lastModifiedBy>ольга</cp:lastModifiedBy>
  <cp:revision>236</cp:revision>
  <dcterms:created xsi:type="dcterms:W3CDTF">2001-12-31T23:19:11Z</dcterms:created>
  <dcterms:modified xsi:type="dcterms:W3CDTF">2018-10-27T16:16:43Z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