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1A1F34-DBA4-468C-8CB7-D8E05F20B4F3}" type="doc">
      <dgm:prSet loTypeId="urn:microsoft.com/office/officeart/2005/8/layout/funnel1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B2AA9E4-42BB-4732-975F-1531F5679647}">
      <dgm:prSet phldrT="[Текст]"/>
      <dgm:spPr/>
      <dgm:t>
        <a:bodyPr/>
        <a:lstStyle/>
        <a:p>
          <a:r>
            <a:rPr lang="ru-RU" b="1" dirty="0" smtClean="0"/>
            <a:t>Педагоги</a:t>
          </a:r>
          <a:endParaRPr lang="ru-RU" b="1" dirty="0"/>
        </a:p>
      </dgm:t>
    </dgm:pt>
    <dgm:pt modelId="{A5369956-15ED-4406-9779-28C790D0A866}" type="parTrans" cxnId="{920AFE1C-9913-4A49-A224-ABEE6391697B}">
      <dgm:prSet/>
      <dgm:spPr/>
      <dgm:t>
        <a:bodyPr/>
        <a:lstStyle/>
        <a:p>
          <a:endParaRPr lang="ru-RU"/>
        </a:p>
      </dgm:t>
    </dgm:pt>
    <dgm:pt modelId="{4714EB24-3428-45A4-9BF5-5B5C307DF061}" type="sibTrans" cxnId="{920AFE1C-9913-4A49-A224-ABEE6391697B}">
      <dgm:prSet/>
      <dgm:spPr/>
      <dgm:t>
        <a:bodyPr/>
        <a:lstStyle/>
        <a:p>
          <a:endParaRPr lang="ru-RU"/>
        </a:p>
      </dgm:t>
    </dgm:pt>
    <dgm:pt modelId="{2934E0BF-2775-401C-ADF3-122B15110326}">
      <dgm:prSet phldrT="[Текст]" custT="1"/>
      <dgm:spPr/>
      <dgm:t>
        <a:bodyPr/>
        <a:lstStyle/>
        <a:p>
          <a:r>
            <a:rPr lang="ru-RU" sz="2800" b="1" dirty="0" smtClean="0"/>
            <a:t>Дети</a:t>
          </a:r>
          <a:endParaRPr lang="ru-RU" sz="2800" b="1" dirty="0"/>
        </a:p>
      </dgm:t>
    </dgm:pt>
    <dgm:pt modelId="{B61A98B2-DD89-4AAE-9AF4-7312FE59A0F4}" type="parTrans" cxnId="{4973D9CC-EDA4-46C2-851B-BD43960CC70C}">
      <dgm:prSet/>
      <dgm:spPr/>
      <dgm:t>
        <a:bodyPr/>
        <a:lstStyle/>
        <a:p>
          <a:endParaRPr lang="ru-RU"/>
        </a:p>
      </dgm:t>
    </dgm:pt>
    <dgm:pt modelId="{289C0570-08C4-4E65-9FBD-357788C35EB6}" type="sibTrans" cxnId="{4973D9CC-EDA4-46C2-851B-BD43960CC70C}">
      <dgm:prSet/>
      <dgm:spPr/>
      <dgm:t>
        <a:bodyPr/>
        <a:lstStyle/>
        <a:p>
          <a:endParaRPr lang="ru-RU"/>
        </a:p>
      </dgm:t>
    </dgm:pt>
    <dgm:pt modelId="{0B12F5A6-0D9D-41E4-85B4-079C4F21F15F}">
      <dgm:prSet phldrT="[Текст]"/>
      <dgm:spPr/>
      <dgm:t>
        <a:bodyPr/>
        <a:lstStyle/>
        <a:p>
          <a:r>
            <a:rPr lang="ru-RU" dirty="0" smtClean="0"/>
            <a:t>Участники проекта</a:t>
          </a:r>
          <a:endParaRPr lang="ru-RU" dirty="0"/>
        </a:p>
      </dgm:t>
    </dgm:pt>
    <dgm:pt modelId="{277C4CFF-A690-4260-9619-2817DBE7CC73}" type="parTrans" cxnId="{6440BB91-B6B9-49C6-AA81-6A0E6957D006}">
      <dgm:prSet/>
      <dgm:spPr/>
      <dgm:t>
        <a:bodyPr/>
        <a:lstStyle/>
        <a:p>
          <a:endParaRPr lang="ru-RU"/>
        </a:p>
      </dgm:t>
    </dgm:pt>
    <dgm:pt modelId="{71AB189A-5B86-4F1E-9B71-BE813BD4CB99}" type="sibTrans" cxnId="{6440BB91-B6B9-49C6-AA81-6A0E6957D006}">
      <dgm:prSet/>
      <dgm:spPr/>
      <dgm:t>
        <a:bodyPr/>
        <a:lstStyle/>
        <a:p>
          <a:endParaRPr lang="ru-RU"/>
        </a:p>
      </dgm:t>
    </dgm:pt>
    <dgm:pt modelId="{43E4D2FD-BD4F-44EC-9528-08B913338540}">
      <dgm:prSet phldrT="[Текст]"/>
      <dgm:spPr/>
      <dgm:t>
        <a:bodyPr/>
        <a:lstStyle/>
        <a:p>
          <a:r>
            <a:rPr lang="ru-RU" b="1" dirty="0" smtClean="0"/>
            <a:t>Родители</a:t>
          </a:r>
          <a:endParaRPr lang="ru-RU" b="1" dirty="0"/>
        </a:p>
      </dgm:t>
    </dgm:pt>
    <dgm:pt modelId="{E7E74DC4-1A73-44AF-A2AC-F1C81A40CD07}" type="parTrans" cxnId="{5A4425E5-D4B5-4BCE-B619-78415C3DDDE5}">
      <dgm:prSet/>
      <dgm:spPr/>
      <dgm:t>
        <a:bodyPr/>
        <a:lstStyle/>
        <a:p>
          <a:endParaRPr lang="ru-RU"/>
        </a:p>
      </dgm:t>
    </dgm:pt>
    <dgm:pt modelId="{5335629A-DDAF-4D30-9A86-C385220B5CE9}" type="sibTrans" cxnId="{5A4425E5-D4B5-4BCE-B619-78415C3DDDE5}">
      <dgm:prSet/>
      <dgm:spPr/>
      <dgm:t>
        <a:bodyPr/>
        <a:lstStyle/>
        <a:p>
          <a:endParaRPr lang="ru-RU"/>
        </a:p>
      </dgm:t>
    </dgm:pt>
    <dgm:pt modelId="{4C8DBF8B-81F8-4F2C-B6F1-462DC57FACBA}" type="pres">
      <dgm:prSet presAssocID="{6E1A1F34-DBA4-468C-8CB7-D8E05F20B4F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E6D5CD-D817-452A-9E4A-C90C9EFA236F}" type="pres">
      <dgm:prSet presAssocID="{6E1A1F34-DBA4-468C-8CB7-D8E05F20B4F3}" presName="ellipse" presStyleLbl="trBgShp" presStyleIdx="0" presStyleCnt="1" custLinFactNeighborX="990" custLinFactNeighborY="3795"/>
      <dgm:spPr/>
    </dgm:pt>
    <dgm:pt modelId="{4C4B144A-EBCB-4939-A91C-0925FBE92BF4}" type="pres">
      <dgm:prSet presAssocID="{6E1A1F34-DBA4-468C-8CB7-D8E05F20B4F3}" presName="arrow1" presStyleLbl="fgShp" presStyleIdx="0" presStyleCnt="1"/>
      <dgm:spPr/>
    </dgm:pt>
    <dgm:pt modelId="{299D9068-CC5E-48A3-9C19-13B9E9F1D99E}" type="pres">
      <dgm:prSet presAssocID="{6E1A1F34-DBA4-468C-8CB7-D8E05F20B4F3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FE2739-DDBD-44D9-876C-744AE24DF338}" type="pres">
      <dgm:prSet presAssocID="{DB2AA9E4-42BB-4732-975F-1531F5679647}" presName="item1" presStyleLbl="node1" presStyleIdx="0" presStyleCnt="3" custScaleX="181945" custScaleY="152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F203D5-274E-4508-BB07-FB5C87AD0F93}" type="pres">
      <dgm:prSet presAssocID="{2934E0BF-2775-401C-ADF3-122B15110326}" presName="item2" presStyleLbl="node1" presStyleIdx="1" presStyleCnt="3" custScaleX="175345" custScaleY="152498" custLinFactNeighborX="-73140" custLinFactNeighborY="-41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980D26-2643-43D8-B929-4D100BB9E945}" type="pres">
      <dgm:prSet presAssocID="{0B12F5A6-0D9D-41E4-85B4-079C4F21F15F}" presName="item3" presStyleLbl="node1" presStyleIdx="2" presStyleCnt="3" custAng="0" custScaleX="109356" custScaleY="171740" custLinFactX="25165" custLinFactNeighborX="100000" custLinFactNeighborY="93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755E9B-39E9-446C-A952-6C7590824EE6}" type="pres">
      <dgm:prSet presAssocID="{6E1A1F34-DBA4-468C-8CB7-D8E05F20B4F3}" presName="funnel" presStyleLbl="trAlignAcc1" presStyleIdx="0" presStyleCnt="1" custScaleX="196135" custLinFactNeighborX="5405" custLinFactNeighborY="973"/>
      <dgm:spPr/>
      <dgm:t>
        <a:bodyPr/>
        <a:lstStyle/>
        <a:p>
          <a:endParaRPr lang="ru-RU"/>
        </a:p>
      </dgm:t>
    </dgm:pt>
  </dgm:ptLst>
  <dgm:cxnLst>
    <dgm:cxn modelId="{5A4425E5-D4B5-4BCE-B619-78415C3DDDE5}" srcId="{6E1A1F34-DBA4-468C-8CB7-D8E05F20B4F3}" destId="{43E4D2FD-BD4F-44EC-9528-08B913338540}" srcOrd="0" destOrd="0" parTransId="{E7E74DC4-1A73-44AF-A2AC-F1C81A40CD07}" sibTransId="{5335629A-DDAF-4D30-9A86-C385220B5CE9}"/>
    <dgm:cxn modelId="{0CE25F8E-60C4-4C5E-958D-4D1C2BA96852}" type="presOf" srcId="{0B12F5A6-0D9D-41E4-85B4-079C4F21F15F}" destId="{299D9068-CC5E-48A3-9C19-13B9E9F1D99E}" srcOrd="0" destOrd="0" presId="urn:microsoft.com/office/officeart/2005/8/layout/funnel1"/>
    <dgm:cxn modelId="{6440BB91-B6B9-49C6-AA81-6A0E6957D006}" srcId="{6E1A1F34-DBA4-468C-8CB7-D8E05F20B4F3}" destId="{0B12F5A6-0D9D-41E4-85B4-079C4F21F15F}" srcOrd="3" destOrd="0" parTransId="{277C4CFF-A690-4260-9619-2817DBE7CC73}" sibTransId="{71AB189A-5B86-4F1E-9B71-BE813BD4CB99}"/>
    <dgm:cxn modelId="{5DD0D63E-76FA-4527-B411-449F2E5BFC38}" type="presOf" srcId="{6E1A1F34-DBA4-468C-8CB7-D8E05F20B4F3}" destId="{4C8DBF8B-81F8-4F2C-B6F1-462DC57FACBA}" srcOrd="0" destOrd="0" presId="urn:microsoft.com/office/officeart/2005/8/layout/funnel1"/>
    <dgm:cxn modelId="{A17D426C-C787-49FB-9703-3DDAFA8FAD28}" type="presOf" srcId="{43E4D2FD-BD4F-44EC-9528-08B913338540}" destId="{23980D26-2643-43D8-B929-4D100BB9E945}" srcOrd="0" destOrd="0" presId="urn:microsoft.com/office/officeart/2005/8/layout/funnel1"/>
    <dgm:cxn modelId="{920AFE1C-9913-4A49-A224-ABEE6391697B}" srcId="{6E1A1F34-DBA4-468C-8CB7-D8E05F20B4F3}" destId="{DB2AA9E4-42BB-4732-975F-1531F5679647}" srcOrd="1" destOrd="0" parTransId="{A5369956-15ED-4406-9779-28C790D0A866}" sibTransId="{4714EB24-3428-45A4-9BF5-5B5C307DF061}"/>
    <dgm:cxn modelId="{CE81CCE3-AD31-48D0-9FDB-3C3A094D03B9}" type="presOf" srcId="{2934E0BF-2775-401C-ADF3-122B15110326}" destId="{19FE2739-DDBD-44D9-876C-744AE24DF338}" srcOrd="0" destOrd="0" presId="urn:microsoft.com/office/officeart/2005/8/layout/funnel1"/>
    <dgm:cxn modelId="{4973D9CC-EDA4-46C2-851B-BD43960CC70C}" srcId="{6E1A1F34-DBA4-468C-8CB7-D8E05F20B4F3}" destId="{2934E0BF-2775-401C-ADF3-122B15110326}" srcOrd="2" destOrd="0" parTransId="{B61A98B2-DD89-4AAE-9AF4-7312FE59A0F4}" sibTransId="{289C0570-08C4-4E65-9FBD-357788C35EB6}"/>
    <dgm:cxn modelId="{5463DE80-97A0-492D-B039-BEEA58B27CD1}" type="presOf" srcId="{DB2AA9E4-42BB-4732-975F-1531F5679647}" destId="{C3F203D5-274E-4508-BB07-FB5C87AD0F93}" srcOrd="0" destOrd="0" presId="urn:microsoft.com/office/officeart/2005/8/layout/funnel1"/>
    <dgm:cxn modelId="{03812B24-9ABE-4F5C-9186-5CCE00B3F84A}" type="presParOf" srcId="{4C8DBF8B-81F8-4F2C-B6F1-462DC57FACBA}" destId="{24E6D5CD-D817-452A-9E4A-C90C9EFA236F}" srcOrd="0" destOrd="0" presId="urn:microsoft.com/office/officeart/2005/8/layout/funnel1"/>
    <dgm:cxn modelId="{9959B431-E2A9-4735-AA4F-3DC274CF111D}" type="presParOf" srcId="{4C8DBF8B-81F8-4F2C-B6F1-462DC57FACBA}" destId="{4C4B144A-EBCB-4939-A91C-0925FBE92BF4}" srcOrd="1" destOrd="0" presId="urn:microsoft.com/office/officeart/2005/8/layout/funnel1"/>
    <dgm:cxn modelId="{02A23EEA-E882-4189-89E3-C86030C80B5A}" type="presParOf" srcId="{4C8DBF8B-81F8-4F2C-B6F1-462DC57FACBA}" destId="{299D9068-CC5E-48A3-9C19-13B9E9F1D99E}" srcOrd="2" destOrd="0" presId="urn:microsoft.com/office/officeart/2005/8/layout/funnel1"/>
    <dgm:cxn modelId="{DDE3E477-4FC7-4514-8E58-6F105979B0C9}" type="presParOf" srcId="{4C8DBF8B-81F8-4F2C-B6F1-462DC57FACBA}" destId="{19FE2739-DDBD-44D9-876C-744AE24DF338}" srcOrd="3" destOrd="0" presId="urn:microsoft.com/office/officeart/2005/8/layout/funnel1"/>
    <dgm:cxn modelId="{7C2CB2F4-3F56-4636-9F1A-A98DBE16792A}" type="presParOf" srcId="{4C8DBF8B-81F8-4F2C-B6F1-462DC57FACBA}" destId="{C3F203D5-274E-4508-BB07-FB5C87AD0F93}" srcOrd="4" destOrd="0" presId="urn:microsoft.com/office/officeart/2005/8/layout/funnel1"/>
    <dgm:cxn modelId="{A09A6CC7-BBD0-47A1-95EC-7EAB1FB57468}" type="presParOf" srcId="{4C8DBF8B-81F8-4F2C-B6F1-462DC57FACBA}" destId="{23980D26-2643-43D8-B929-4D100BB9E945}" srcOrd="5" destOrd="0" presId="urn:microsoft.com/office/officeart/2005/8/layout/funnel1"/>
    <dgm:cxn modelId="{02B7F99C-EEBB-4CE4-B24E-974DC1E7368F}" type="presParOf" srcId="{4C8DBF8B-81F8-4F2C-B6F1-462DC57FACBA}" destId="{86755E9B-39E9-446C-A952-6C7590824EE6}" srcOrd="6" destOrd="0" presId="urn:microsoft.com/office/officeart/2005/8/layout/funne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BF98C8-53E3-4BD5-9D3A-376F24B1474A}" type="datetimeFigureOut">
              <a:rPr lang="ru-RU" smtClean="0"/>
              <a:t>26.05.2015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642A5D3-1099-4586-930F-4674B8DABCE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02917" y="261257"/>
            <a:ext cx="8630841" cy="95794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бюджетное дошкольное образовательное учреждение Центр развития ребёнка детский сад № 15 «Золотая рыбка»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8"/>
          <p:cNvSpPr txBox="1">
            <a:spLocks/>
          </p:cNvSpPr>
          <p:nvPr/>
        </p:nvSpPr>
        <p:spPr>
          <a:xfrm>
            <a:off x="300889" y="1632857"/>
            <a:ext cx="8630841" cy="4876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428736"/>
            <a:ext cx="7625443" cy="50661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Проект</a:t>
            </a:r>
          </a:p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«Мы за здоровый образ жизни»</a:t>
            </a:r>
          </a:p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3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 рамках реализации инновационного проекта</a:t>
            </a:r>
          </a:p>
          <a:p>
            <a:pPr algn="ctr"/>
            <a:endParaRPr lang="ru-RU" sz="2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«Модель приобщения дошкольников к здоровому образу жизни посредством олимпийского образования </a:t>
            </a: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«Наша награда – Олимпиада! Стань частью команды!»</a:t>
            </a:r>
          </a:p>
          <a:p>
            <a:pPr algn="ctr"/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923396" y="5813912"/>
            <a:ext cx="547551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mbria,Bold" charset="-52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Озёры Московской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области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2014 год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14" name="Рисунок 13" descr="Описание: https://encrypted-tbn1.gstatic.com/images?q=tbn:ANd9GcS_cQw0_eNtdI_vEpNnSHnzjft1Fbj24e1IWtWQ2SIcnXOYlSxqqw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857232"/>
            <a:ext cx="1309255" cy="14114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557" y="943841"/>
            <a:ext cx="2675957" cy="279688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Рисунок 2" descr="DSCN233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4160" y="1537856"/>
            <a:ext cx="2632091" cy="276398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 descr="DSC01883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540507" y="1309255"/>
            <a:ext cx="2397898" cy="253538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M:\DCIM\101MSDCF\DSC01650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112" y="1101437"/>
            <a:ext cx="2951488" cy="295101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 descr="DSC0209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09855" y="2182091"/>
            <a:ext cx="2649682" cy="261850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DSCN236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75358" y="3604162"/>
            <a:ext cx="3178415" cy="280554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Содержимое 14" descr="DSC0296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11530" y="3037167"/>
            <a:ext cx="2994465" cy="299446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99033" y="3354221"/>
            <a:ext cx="3017594" cy="293023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Рисунок 9" descr="M:\DCIM\101MSDCF\DSC01706.JPG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57" y="2921761"/>
            <a:ext cx="3335482" cy="297179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457200" y="142852"/>
            <a:ext cx="8229600" cy="1704236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300" normalizeH="0" baseline="0" noProof="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Здоровьесберегающие</a:t>
            </a:r>
            <a:r>
              <a:rPr kumimoji="0" lang="ru-RU" sz="3100" b="1" i="0" u="none" strike="noStrike" kern="1200" cap="none" spc="300" normalizeH="0" baseline="0" noProof="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 мероприятия</a:t>
            </a:r>
            <a:r>
              <a:rPr kumimoji="0" lang="ru-RU" sz="5000" b="1" i="0" u="none" strike="noStrike" kern="1200" cap="none" spc="300" normalizeH="0" baseline="0" noProof="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5000" b="1" i="0" u="none" strike="noStrike" kern="1200" cap="none" spc="300" normalizeH="0" baseline="0" noProof="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8465515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67458"/>
          </a:xfrm>
        </p:spPr>
        <p:txBody>
          <a:bodyPr>
            <a:normAutofit fontScale="90000"/>
          </a:bodyPr>
          <a:lstStyle/>
          <a:p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      </a:t>
            </a:r>
            <a:r>
              <a:rPr lang="ru-RU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</a:t>
            </a:r>
            <a:r>
              <a:rPr lang="ru-RU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нновационность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Олимпийское образование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8" descr="DSC020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1857364"/>
            <a:ext cx="4348126" cy="3261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8" descr="DSC020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3214686"/>
            <a:ext cx="4143404" cy="3107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275608"/>
          </a:xfrm>
        </p:spPr>
        <p:txBody>
          <a:bodyPr>
            <a:normAutofit fontScale="90000"/>
          </a:bodyPr>
          <a:lstStyle/>
          <a:p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        </a:t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Положительные и отрицательные                         моменты </a:t>
            </a:r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+ </a:t>
            </a:r>
            <a:r>
              <a:rPr lang="ru-RU" dirty="0" smtClean="0"/>
              <a:t> 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 наблюдению и в ходе бесед с родителями и детьми, а также при проведении педагогической диагностики по образовательной области «Здоровье» и по теме «Олимпиада» отмечено, что есть положительные результаты в организации взаимодействия детского сада и семьи по формированию здорового образа жизни и в ознакомлении дошкольников с олимпийским движением.</a:t>
            </a:r>
          </a:p>
          <a:p>
            <a:pPr>
              <a:buNone/>
            </a:pPr>
            <a:r>
              <a:rPr lang="ru-RU" sz="3600" dirty="0" smtClean="0"/>
              <a:t>- 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 все родители активны, нет полной гарантии в ответственности родителей за соблюдение наших рекомендаций.</a:t>
            </a:r>
            <a:endParaRPr lang="ru-RU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Актуальность</a:t>
            </a:r>
            <a: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</a:t>
            </a:r>
          </a:p>
          <a:p>
            <a:pPr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Проблема укрепления здоровья детей не кампания одного дня, деятельности одного человека, а целенаправленная работа воспитателей и родителей.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Цель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Организация взаимодействия детского сада и семьи по формированию здорового образа жизни детей дошкольного возраста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98759482"/>
              </p:ext>
            </p:extLst>
          </p:nvPr>
        </p:nvGraphicFramePr>
        <p:xfrm>
          <a:off x="249382" y="332509"/>
          <a:ext cx="8697191" cy="6192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Содержимое 3" descr="DSC0177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28926" y="2000240"/>
            <a:ext cx="3714776" cy="30583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M:\DCIM\101MSDCF\DSC01680.JPG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42910" y="142852"/>
            <a:ext cx="3286148" cy="31165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Q:\Приложения к проекту\Фото семинар зима\Пингвинчик\ДИАНА\DSC_0285.JPG"/>
          <p:cNvPicPr/>
          <p:nvPr/>
        </p:nvPicPr>
        <p:blipFill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4537"/>
          <a:stretch>
            <a:fillRect/>
          </a:stretch>
        </p:blipFill>
        <p:spPr bwMode="auto">
          <a:xfrm>
            <a:off x="6072198" y="214290"/>
            <a:ext cx="2669374" cy="32029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0957041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                 Задачи </a:t>
            </a: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96730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работе с детьми: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Формирование потребности в ЗОЖ;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Знакомство с олимпийским движением.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работе с родителями: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Повышение компетентности родителей в использовании </a:t>
            </a:r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здоровьесберегающих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возможностей дома.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работе с педагогами:</a:t>
            </a: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Обмен опытом.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               Ресурсы </a:t>
            </a: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Изучение передового психолого-педагогического опыта по </a:t>
            </a:r>
            <a:r>
              <a:rPr lang="ru-RU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здоровьесбережению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детей;</a:t>
            </a:r>
          </a:p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Составления схемы взаимодействия с узкими специалистами и родителями;</a:t>
            </a:r>
          </a:p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Систематизация материала по ЗОЖ и знакомством с олимпийским движением.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DSC01749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86314" y="1500174"/>
            <a:ext cx="4136731" cy="4136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Содержимое 16" descr="DSC0174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85720" y="1428736"/>
            <a:ext cx="4120253" cy="4120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80254" y="194625"/>
            <a:ext cx="8995653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2286000" algn="l"/>
              </a:tabLst>
            </a:pP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Мероприятия инновационного проекта</a:t>
            </a: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bg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8347" y="5608139"/>
            <a:ext cx="8995653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2286000" algn="l"/>
              </a:tabLs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 «Организация сюжетно-ролевой игры «Олимпиада»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347" y="0"/>
            <a:ext cx="8995653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2286000" algn="l"/>
              </a:tabLst>
            </a:pP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Мероприятия с воспитанниками</a:t>
            </a:r>
            <a:endParaRPr lang="ru-RU" sz="2400" dirty="0">
              <a:solidFill>
                <a:schemeClr val="bg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Documents and Settings\Шурик\Рабочий стол\Новая папка (5)\SAM_264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887" y="599493"/>
            <a:ext cx="2680855" cy="380922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55864" y="2410691"/>
            <a:ext cx="2758787" cy="382385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Анечк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623" y="2879765"/>
            <a:ext cx="2914651" cy="37822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N:\Приложения к проекту\фото олимпиада\P1050736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7" y="3289139"/>
            <a:ext cx="2400122" cy="337291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06389" y="2938511"/>
            <a:ext cx="2146612" cy="367456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 descr="M:\DCIM\101MSDCF\DSC02158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688" y="3250228"/>
            <a:ext cx="2490620" cy="33955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 descr="M:\DCIM\101MSDCF\DSC01719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638" y="3329542"/>
            <a:ext cx="2509405" cy="32835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DSC02169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34677" y="666005"/>
            <a:ext cx="2837873" cy="377536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http://im1-tub-ru.yandex.net/i?id=236080142-42-72&amp;n=21"/>
          <p:cNvPicPr/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213" y="685799"/>
            <a:ext cx="2642906" cy="347056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DSC02183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02725" y="592283"/>
            <a:ext cx="2997778" cy="340821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 descr="DSC00236.JPG"/>
          <p:cNvPicPr/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2201018" y="682831"/>
            <a:ext cx="2428133" cy="253389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LN_110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938997"/>
            <a:ext cx="2789959" cy="33212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Scan003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799" y="1678286"/>
            <a:ext cx="2042503" cy="36997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Q:\Приложения к проекту\Фото семинар зима\Капелька\Василиса\фото в сад\DSC_125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78" y="883822"/>
            <a:ext cx="2018822" cy="39375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Q:\Приложения к проекту\Фото семинар зима\Кораблик\Ярослав\DSC_0041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31" y="1292288"/>
            <a:ext cx="2861956" cy="26770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://im3-tub-ru.yandex.net/i?id=392676419-46-72&amp;n=21"/>
          <p:cNvPicPr/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16" y="4012279"/>
            <a:ext cx="2892071" cy="25518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http://www.kolosok-suksun.caduk.ru/images/clip_image00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8179" y="2918361"/>
            <a:ext cx="2149289" cy="36783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80254" y="194625"/>
            <a:ext cx="8995653" cy="622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2286000" algn="l"/>
              </a:tabLst>
            </a:pP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Мероприятия с родителями</a:t>
            </a: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bg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://www.kolosok-suksun.caduk.ru/images/clip_image003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679083" y="3503292"/>
            <a:ext cx="3183249" cy="30607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89635187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234</TotalTime>
  <Words>271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Слайд 1</vt:lpstr>
      <vt:lpstr>Актуальность </vt:lpstr>
      <vt:lpstr>Цель проекта</vt:lpstr>
      <vt:lpstr>Слайд 4</vt:lpstr>
      <vt:lpstr>                   Задачи  </vt:lpstr>
      <vt:lpstr>                 Ресурсы  </vt:lpstr>
      <vt:lpstr>Слайд 7</vt:lpstr>
      <vt:lpstr>Слайд 8</vt:lpstr>
      <vt:lpstr>Слайд 9</vt:lpstr>
      <vt:lpstr>Слайд 10</vt:lpstr>
      <vt:lpstr>        Инновационность</vt:lpstr>
      <vt:lpstr>                           Положительные и отрицательные                         моменты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</dc:creator>
  <cp:lastModifiedBy>дмитрий</cp:lastModifiedBy>
  <cp:revision>24</cp:revision>
  <dcterms:created xsi:type="dcterms:W3CDTF">2015-05-26T16:36:49Z</dcterms:created>
  <dcterms:modified xsi:type="dcterms:W3CDTF">2015-05-26T20:30:50Z</dcterms:modified>
</cp:coreProperties>
</file>