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5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3436600" cy="7562850"/>
  <p:notesSz cx="13436600" cy="7562850"/>
  <p:defaultTextStyle>
    <a:defPPr>
      <a:defRPr lang="ru-RU"/>
    </a:defPPr>
    <a:lvl1pPr marL="0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1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46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62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8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94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9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25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1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8"/>
            <a:ext cx="1142650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8" y="4235202"/>
            <a:ext cx="94100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86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71119" y="301526"/>
            <a:ext cx="12091415" cy="58527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7700" b="0" strike="noStrike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09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71116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68042" y="1769072"/>
            <a:ext cx="5900589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71116" y="4060148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41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71116" y="1769072"/>
            <a:ext cx="5900589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868042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868042" y="4060148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920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71116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868042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71119" y="4060148"/>
            <a:ext cx="12091415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72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71119" y="1769071"/>
            <a:ext cx="12091415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71119" y="4060148"/>
            <a:ext cx="12091415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334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71116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868042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71116" y="4060148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68042" y="4060148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729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71116" y="1769071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758821" y="1769071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847398" y="1769071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71116" y="4060148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758821" y="4060148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847398" y="4060148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431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923768" y="402657"/>
            <a:ext cx="11589068" cy="14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923768" y="2013261"/>
            <a:ext cx="11589068" cy="479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t" anchorCtr="0">
            <a:noAutofit/>
          </a:bodyPr>
          <a:lstStyle>
            <a:lvl1pPr marL="503517" lvl="0" indent="-37763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07037" lvl="1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510553" lvl="2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014074" lvl="3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517590" lvl="4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021110" lvl="5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524624" lvl="6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028146" lvl="7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531664" lvl="8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923769" y="7009651"/>
            <a:ext cx="3023236" cy="40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450879" y="7009651"/>
            <a:ext cx="4534853" cy="40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9489599" y="7009651"/>
            <a:ext cx="3023236" cy="40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3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601" y="1032765"/>
            <a:ext cx="12249759" cy="305468"/>
          </a:xfrm>
        </p:spPr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601" y="1032765"/>
            <a:ext cx="12249759" cy="305468"/>
          </a:xfrm>
        </p:spPr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63"/>
            <a:ext cx="58476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21" y="1739463"/>
            <a:ext cx="58476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90" y="118879"/>
            <a:ext cx="1641347" cy="2575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38" y="455676"/>
            <a:ext cx="1033251" cy="2758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8611" y="394722"/>
            <a:ext cx="11472672" cy="69463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601" y="1032765"/>
            <a:ext cx="12249759" cy="305468"/>
          </a:xfrm>
        </p:spPr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71119" y="1769072"/>
            <a:ext cx="12091415" cy="43852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7700" b="0" strike="noStrike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67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71119" y="1769072"/>
            <a:ext cx="12091415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4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71116" y="1769072"/>
            <a:ext cx="5900589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868042" y="1769072"/>
            <a:ext cx="5900589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77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790" y="118879"/>
            <a:ext cx="1641347" cy="2575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238" y="455676"/>
            <a:ext cx="1033251" cy="2758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601" y="1032771"/>
            <a:ext cx="1224975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630" y="2025175"/>
            <a:ext cx="119156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5"/>
            <a:ext cx="43017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8" y="7033455"/>
            <a:ext cx="30918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5"/>
            <a:ext cx="30918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15">
        <a:defRPr>
          <a:latin typeface="+mn-lt"/>
          <a:ea typeface="+mn-ea"/>
          <a:cs typeface="+mn-cs"/>
        </a:defRPr>
      </a:lvl2pPr>
      <a:lvl3pPr marL="913831">
        <a:defRPr>
          <a:latin typeface="+mn-lt"/>
          <a:ea typeface="+mn-ea"/>
          <a:cs typeface="+mn-cs"/>
        </a:defRPr>
      </a:lvl3pPr>
      <a:lvl4pPr marL="1370746">
        <a:defRPr>
          <a:latin typeface="+mn-lt"/>
          <a:ea typeface="+mn-ea"/>
          <a:cs typeface="+mn-cs"/>
        </a:defRPr>
      </a:lvl4pPr>
      <a:lvl5pPr marL="1827662">
        <a:defRPr>
          <a:latin typeface="+mn-lt"/>
          <a:ea typeface="+mn-ea"/>
          <a:cs typeface="+mn-cs"/>
        </a:defRPr>
      </a:lvl5pPr>
      <a:lvl6pPr marL="2284578">
        <a:defRPr>
          <a:latin typeface="+mn-lt"/>
          <a:ea typeface="+mn-ea"/>
          <a:cs typeface="+mn-cs"/>
        </a:defRPr>
      </a:lvl6pPr>
      <a:lvl7pPr marL="2741494">
        <a:defRPr>
          <a:latin typeface="+mn-lt"/>
          <a:ea typeface="+mn-ea"/>
          <a:cs typeface="+mn-cs"/>
        </a:defRPr>
      </a:lvl7pPr>
      <a:lvl8pPr marL="3198409">
        <a:defRPr>
          <a:latin typeface="+mn-lt"/>
          <a:ea typeface="+mn-ea"/>
          <a:cs typeface="+mn-cs"/>
        </a:defRPr>
      </a:lvl8pPr>
      <a:lvl9pPr marL="365532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15">
        <a:defRPr>
          <a:latin typeface="+mn-lt"/>
          <a:ea typeface="+mn-ea"/>
          <a:cs typeface="+mn-cs"/>
        </a:defRPr>
      </a:lvl2pPr>
      <a:lvl3pPr marL="913831">
        <a:defRPr>
          <a:latin typeface="+mn-lt"/>
          <a:ea typeface="+mn-ea"/>
          <a:cs typeface="+mn-cs"/>
        </a:defRPr>
      </a:lvl3pPr>
      <a:lvl4pPr marL="1370746">
        <a:defRPr>
          <a:latin typeface="+mn-lt"/>
          <a:ea typeface="+mn-ea"/>
          <a:cs typeface="+mn-cs"/>
        </a:defRPr>
      </a:lvl4pPr>
      <a:lvl5pPr marL="1827662">
        <a:defRPr>
          <a:latin typeface="+mn-lt"/>
          <a:ea typeface="+mn-ea"/>
          <a:cs typeface="+mn-cs"/>
        </a:defRPr>
      </a:lvl5pPr>
      <a:lvl6pPr marL="2284578">
        <a:defRPr>
          <a:latin typeface="+mn-lt"/>
          <a:ea typeface="+mn-ea"/>
          <a:cs typeface="+mn-cs"/>
        </a:defRPr>
      </a:lvl6pPr>
      <a:lvl7pPr marL="2741494">
        <a:defRPr>
          <a:latin typeface="+mn-lt"/>
          <a:ea typeface="+mn-ea"/>
          <a:cs typeface="+mn-cs"/>
        </a:defRPr>
      </a:lvl7pPr>
      <a:lvl8pPr marL="3198409">
        <a:defRPr>
          <a:latin typeface="+mn-lt"/>
          <a:ea typeface="+mn-ea"/>
          <a:cs typeface="+mn-cs"/>
        </a:defRPr>
      </a:lvl8pPr>
      <a:lvl9pPr marL="365532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6"/>
          <p:cNvPicPr/>
          <p:nvPr/>
        </p:nvPicPr>
        <p:blipFill>
          <a:blip r:embed="rId15"/>
          <a:stretch/>
        </p:blipFill>
        <p:spPr>
          <a:xfrm>
            <a:off x="0" y="0"/>
            <a:ext cx="13429288" cy="7554716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ftr"/>
          </p:nvPr>
        </p:nvSpPr>
        <p:spPr>
          <a:xfrm>
            <a:off x="4568817" y="7033581"/>
            <a:ext cx="4298628" cy="377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2212295"/>
            <a:endParaRPr lang="ru-RU" sz="5800" spc="-2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71995" y="7033581"/>
            <a:ext cx="3089747" cy="377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2212295"/>
            <a:endParaRPr lang="ru-RU" sz="5800" spc="-2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9674533" y="7033581"/>
            <a:ext cx="3089747" cy="377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 defTabSz="2212295"/>
            <a:fld id="{D80FE4AD-86F6-4376-A1F1-296C0899313E}" type="slidenum">
              <a:rPr lang="ru-RU" sz="3400" spc="-2" smtClean="0">
                <a:solidFill>
                  <a:srgbClr val="B2B2B2"/>
                </a:solidFill>
                <a:latin typeface="Times New Roman"/>
              </a:rPr>
              <a:pPr algn="r" defTabSz="2212295"/>
              <a:t>‹#›</a:t>
            </a:fld>
            <a:endParaRPr lang="ru-RU" sz="3400" spc="-2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2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71119" y="1769072"/>
            <a:ext cx="12091415" cy="4385204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2">
                <a:latin typeface="Calibri"/>
              </a:rPr>
              <a:t>Для правки структуры щёлкните мышью</a:t>
            </a:r>
          </a:p>
          <a:p>
            <a:pPr marL="2090358" lvl="1" indent="-783885">
              <a:spcBef>
                <a:spcPts val="274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400" b="0" strike="noStrike" spc="-2">
                <a:latin typeface="Calibri"/>
              </a:rPr>
              <a:t>Второй уровень структуры</a:t>
            </a:r>
          </a:p>
          <a:p>
            <a:pPr marL="3135536" lvl="2" indent="-696786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2">
                <a:latin typeface="Calibri"/>
              </a:rPr>
              <a:t>Третий уровень структуры</a:t>
            </a:r>
          </a:p>
          <a:p>
            <a:pPr marL="4180713" lvl="3" indent="-522588">
              <a:spcBef>
                <a:spcPts val="137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400" b="0" strike="noStrike" spc="-2">
                <a:latin typeface="Calibri"/>
              </a:rPr>
              <a:t>Четвёртый уровень структуры</a:t>
            </a:r>
          </a:p>
          <a:p>
            <a:pPr marL="5225893" lvl="4" indent="-522588">
              <a:spcBef>
                <a:spcPts val="6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900" b="0" strike="noStrike" spc="-2">
                <a:latin typeface="Calibri"/>
              </a:rPr>
              <a:t>Пятый уровень структуры</a:t>
            </a:r>
          </a:p>
          <a:p>
            <a:pPr marL="6271070" lvl="5" indent="-522588">
              <a:spcBef>
                <a:spcPts val="6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900" b="0" strike="noStrike" spc="-2">
                <a:latin typeface="Calibri"/>
              </a:rPr>
              <a:t>Шестой уровень структуры</a:t>
            </a:r>
          </a:p>
          <a:p>
            <a:pPr marL="7316249" lvl="6" indent="-522588">
              <a:spcBef>
                <a:spcPts val="6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900" b="0" strike="noStrike" spc="-2"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30322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2212295" rtl="0" eaLnBrk="1" latinLnBrk="0" hangingPunct="1">
        <a:lnSpc>
          <a:spcPct val="90000"/>
        </a:lnSpc>
        <a:spcBef>
          <a:spcPct val="0"/>
        </a:spcBef>
        <a:buNone/>
        <a:defRPr sz="10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94" indent="-357145" algn="l" defTabSz="2212295" rtl="0" eaLnBrk="1" latinLnBrk="0" hangingPunct="1">
        <a:lnSpc>
          <a:spcPct val="90000"/>
        </a:lnSpc>
        <a:spcBef>
          <a:spcPts val="1562"/>
        </a:spcBef>
        <a:buClr>
          <a:srgbClr val="000000"/>
        </a:buClr>
        <a:buSzPct val="45000"/>
        <a:buFont typeface="Wingdings" charset="2"/>
        <a:buChar char="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59219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765368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871515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977659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6083809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7189957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8296100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9402251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06147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12295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18442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24589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30735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36884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43030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849178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chisirius.r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chisirius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4"/>
          <p:cNvGrpSpPr/>
          <p:nvPr/>
        </p:nvGrpSpPr>
        <p:grpSpPr>
          <a:xfrm>
            <a:off x="762160" y="500679"/>
            <a:ext cx="10518466" cy="1517830"/>
            <a:chOff x="1191017" y="104663"/>
            <a:chExt cx="3386963" cy="549000"/>
          </a:xfrm>
        </p:grpSpPr>
        <p:pic>
          <p:nvPicPr>
            <p:cNvPr id="130" name="object 6"/>
            <p:cNvPicPr/>
            <p:nvPr/>
          </p:nvPicPr>
          <p:blipFill>
            <a:blip r:embed="rId2"/>
            <a:stretch/>
          </p:blipFill>
          <p:spPr>
            <a:xfrm>
              <a:off x="1191017" y="104663"/>
              <a:ext cx="550080" cy="54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object 7"/>
            <p:cNvPicPr/>
            <p:nvPr/>
          </p:nvPicPr>
          <p:blipFill>
            <a:blip r:embed="rId3"/>
            <a:stretch/>
          </p:blipFill>
          <p:spPr>
            <a:xfrm>
              <a:off x="3697780" y="138503"/>
              <a:ext cx="880200" cy="4813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2" name="CustomShape 5"/>
          <p:cNvSpPr/>
          <p:nvPr/>
        </p:nvSpPr>
        <p:spPr>
          <a:xfrm>
            <a:off x="2679701" y="968203"/>
            <a:ext cx="4988452" cy="5827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7868" rIns="0" bIns="0">
            <a:spAutoFit/>
          </a:bodyPr>
          <a:lstStyle/>
          <a:p>
            <a:pPr marL="30480" defTabSz="2211923">
              <a:lnSpc>
                <a:spcPct val="106000"/>
              </a:lnSpc>
              <a:spcBef>
                <a:spcPts val="220"/>
              </a:spcBef>
            </a:pPr>
            <a:r>
              <a:rPr lang="ru-RU" sz="1700" b="1" spc="77" dirty="0">
                <a:solidFill>
                  <a:srgbClr val="FFFFFF"/>
                </a:solidFill>
                <a:latin typeface="Century Gothic"/>
              </a:rPr>
              <a:t>МИНИСТЕРСТВО  </a:t>
            </a:r>
            <a:r>
              <a:rPr lang="ru-RU" sz="1700" b="1" spc="22" dirty="0">
                <a:solidFill>
                  <a:srgbClr val="FFFFFF"/>
                </a:solidFill>
                <a:latin typeface="Century Gothic"/>
              </a:rPr>
              <a:t>ОБРАЗОВАНИЯ </a:t>
            </a:r>
            <a:r>
              <a:rPr lang="ru-RU" sz="1700" b="1" spc="77" dirty="0">
                <a:solidFill>
                  <a:srgbClr val="FFFFFF"/>
                </a:solidFill>
                <a:latin typeface="Century Gothic"/>
              </a:rPr>
              <a:t>И </a:t>
            </a:r>
            <a:r>
              <a:rPr lang="ru-RU" sz="1700" b="1" spc="58" dirty="0">
                <a:solidFill>
                  <a:srgbClr val="FFFFFF"/>
                </a:solidFill>
                <a:latin typeface="Century Gothic"/>
              </a:rPr>
              <a:t>НАУКИ  </a:t>
            </a:r>
            <a:r>
              <a:rPr lang="ru-RU" sz="1700" b="1" spc="77" dirty="0">
                <a:solidFill>
                  <a:srgbClr val="FFFFFF"/>
                </a:solidFill>
                <a:latin typeface="Century Gothic"/>
              </a:rPr>
              <a:t>РЕСПУБЛИКИ</a:t>
            </a:r>
            <a:r>
              <a:rPr lang="ru-RU" sz="1700" b="1" spc="-194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ru-RU" sz="1700" b="1" spc="44" dirty="0">
                <a:solidFill>
                  <a:srgbClr val="FFFFFF"/>
                </a:solidFill>
                <a:latin typeface="Century Gothic"/>
              </a:rPr>
              <a:t>БАШКОРТОСТАН</a:t>
            </a:r>
            <a:endParaRPr lang="ru-RU" sz="1700" spc="-2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063" y="2392748"/>
            <a:ext cx="12494140" cy="4235669"/>
          </a:xfrm>
          <a:prstGeom prst="rect">
            <a:avLst/>
          </a:prstGeom>
          <a:noFill/>
        </p:spPr>
        <p:txBody>
          <a:bodyPr wrap="square" lIns="221193" tIns="110596" rIns="221193" bIns="110596" rtlCol="0">
            <a:spAutoFit/>
          </a:bodyPr>
          <a:lstStyle/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r>
              <a:rPr lang="ru-RU" sz="2800" spc="-2" dirty="0">
                <a:solidFill>
                  <a:srgbClr val="FFFFFF"/>
                </a:solidFill>
                <a:latin typeface="Arial Black"/>
              </a:rPr>
              <a:t>ОРГАНИЗАЦИЯ </a:t>
            </a:r>
          </a:p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r>
              <a:rPr lang="ru-RU" sz="2800" spc="-2" dirty="0">
                <a:solidFill>
                  <a:srgbClr val="FFFFFF"/>
                </a:solidFill>
                <a:latin typeface="Arial Black"/>
              </a:rPr>
              <a:t>ШКОЛЬНОГО ЭТАПА  ВСЕРОССИЙСКОЙ ОЛИМПИАДЫ ШКОЛЬНИКОВ</a:t>
            </a:r>
          </a:p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r>
              <a:rPr lang="ru-RU" sz="2800" spc="-2" dirty="0">
                <a:solidFill>
                  <a:srgbClr val="FFFFFF"/>
                </a:solidFill>
                <a:latin typeface="Arial Black"/>
              </a:rPr>
              <a:t>В 2022-2023 УЧЕБНОМ ГОДУ </a:t>
            </a:r>
          </a:p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r>
              <a:rPr lang="ru-RU" sz="2800" spc="-2" dirty="0">
                <a:solidFill>
                  <a:srgbClr val="FFFFFF"/>
                </a:solidFill>
                <a:latin typeface="Arial Black"/>
              </a:rPr>
              <a:t>В РЕСПУБЛИКЕ БАШКОРТОСТАН</a:t>
            </a:r>
          </a:p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endParaRPr lang="ru-RU" spc="-2" dirty="0">
              <a:solidFill>
                <a:srgbClr val="FFFFFF"/>
              </a:solidFill>
              <a:latin typeface="Arial Black"/>
            </a:endParaRPr>
          </a:p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endParaRPr lang="ru-RU" spc="-2" dirty="0">
              <a:solidFill>
                <a:srgbClr val="FFFFFF"/>
              </a:solidFill>
              <a:latin typeface="Arial Black"/>
            </a:endParaRPr>
          </a:p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endParaRPr lang="ru-RU" spc="-2" dirty="0">
              <a:solidFill>
                <a:srgbClr val="FFFFFF"/>
              </a:solidFill>
              <a:latin typeface="Arial Black"/>
            </a:endParaRPr>
          </a:p>
          <a:p>
            <a:pPr marL="30480" indent="1167791" algn="r" defTabSz="2211923">
              <a:lnSpc>
                <a:spcPct val="108000"/>
              </a:lnSpc>
              <a:spcBef>
                <a:spcPts val="240"/>
              </a:spcBef>
            </a:pPr>
            <a:r>
              <a:rPr lang="ru-RU" spc="-2" dirty="0">
                <a:solidFill>
                  <a:srgbClr val="FFFFFF"/>
                </a:solidFill>
                <a:latin typeface="Arial Black"/>
              </a:rPr>
              <a:t>Л.Г. </a:t>
            </a:r>
            <a:r>
              <a:rPr lang="ru-RU" spc="-2" dirty="0" err="1">
                <a:solidFill>
                  <a:srgbClr val="FFFFFF"/>
                </a:solidFill>
                <a:latin typeface="Arial Black"/>
              </a:rPr>
              <a:t>Искандарова</a:t>
            </a:r>
            <a:endParaRPr lang="ru-RU" spc="-2" dirty="0">
              <a:solidFill>
                <a:srgbClr val="FFFFFF"/>
              </a:solidFill>
              <a:latin typeface="Arial Black"/>
            </a:endParaRPr>
          </a:p>
          <a:p>
            <a:pPr marL="30480" indent="1167791" algn="r" defTabSz="2211923">
              <a:lnSpc>
                <a:spcPct val="108000"/>
              </a:lnSpc>
              <a:spcBef>
                <a:spcPts val="240"/>
              </a:spcBef>
            </a:pPr>
            <a:r>
              <a:rPr lang="ru-RU" spc="-2" dirty="0">
                <a:solidFill>
                  <a:srgbClr val="FFFFFF"/>
                </a:solidFill>
                <a:latin typeface="Arial Black"/>
              </a:rPr>
              <a:t>заместитель директора ГАОУ ДО «Центр развития талантов «Аврора» </a:t>
            </a:r>
            <a:endParaRPr lang="ru-RU" spc="-2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9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274" y="160644"/>
            <a:ext cx="8350287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3500" spc="-22" dirty="0">
                <a:solidFill>
                  <a:srgbClr val="FFFFFF"/>
                </a:solidFill>
              </a:rPr>
              <a:t>Получение кодов </a:t>
            </a:r>
            <a:r>
              <a:rPr sz="3500" spc="-11" dirty="0">
                <a:solidFill>
                  <a:srgbClr val="FFFFFF"/>
                </a:solidFill>
              </a:rPr>
              <a:t>участников</a:t>
            </a:r>
            <a:r>
              <a:rPr sz="3500" spc="-28" dirty="0">
                <a:solidFill>
                  <a:srgbClr val="FFFFFF"/>
                </a:solidFill>
              </a:rPr>
              <a:t> </a:t>
            </a:r>
            <a:r>
              <a:rPr sz="3500" spc="-39" dirty="0">
                <a:solidFill>
                  <a:srgbClr val="FFFFFF"/>
                </a:solidFill>
              </a:rPr>
              <a:t>школой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3121163" y="1600193"/>
            <a:ext cx="6000282" cy="93745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 marR="5600">
              <a:spcBef>
                <a:spcPts val="110"/>
              </a:spcBef>
            </a:pPr>
            <a:r>
              <a:rPr sz="2000" spc="-17" dirty="0">
                <a:latin typeface="Microsoft Sans Serif"/>
                <a:cs typeface="Microsoft Sans Serif"/>
              </a:rPr>
              <a:t>Зайдите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на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страницу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66" dirty="0">
                <a:latin typeface="Microsoft Sans Serif"/>
                <a:cs typeface="Microsoft Sans Serif"/>
              </a:rPr>
              <a:t>ФИС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72" dirty="0">
                <a:latin typeface="Microsoft Sans Serif"/>
                <a:cs typeface="Microsoft Sans Serif"/>
              </a:rPr>
              <a:t>ОКО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под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логином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своей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школы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и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скачайте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zip-архив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39" dirty="0">
                <a:latin typeface="Microsoft Sans Serif"/>
                <a:cs typeface="Microsoft Sans Serif"/>
              </a:rPr>
              <a:t>кодами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участников.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8794" y="1356888"/>
            <a:ext cx="11173373" cy="5989357"/>
            <a:chOff x="924426" y="1230421"/>
            <a:chExt cx="10138410" cy="54311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1848" y="2786786"/>
              <a:ext cx="7927851" cy="33240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2857" y="5627596"/>
              <a:ext cx="1249943" cy="6904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463658" y="1394946"/>
            <a:ext cx="588551" cy="123806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1</a:t>
            </a:r>
            <a:endParaRPr sz="7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61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8794" y="1356888"/>
            <a:ext cx="11173373" cy="5989357"/>
            <a:chOff x="924426" y="1230421"/>
            <a:chExt cx="10138410" cy="543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3014" y="2592689"/>
              <a:ext cx="6470775" cy="36376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74" y="160644"/>
            <a:ext cx="6110854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Разархивирование</a:t>
            </a:r>
            <a:r>
              <a:rPr sz="3500" spc="-55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файлов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3121170" y="1600191"/>
            <a:ext cx="6755391" cy="633039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 marR="5600">
              <a:spcBef>
                <a:spcPts val="110"/>
              </a:spcBef>
            </a:pPr>
            <a:r>
              <a:rPr sz="2000" spc="-11" dirty="0">
                <a:latin typeface="Microsoft Sans Serif"/>
                <a:cs typeface="Microsoft Sans Serif"/>
              </a:rPr>
              <a:t>Сохраните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скачанный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zip-архив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удобном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вас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месте </a:t>
            </a:r>
            <a:r>
              <a:rPr sz="2000" spc="-506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и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разархивируйте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его.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3658" y="1394946"/>
            <a:ext cx="588551" cy="123806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2</a:t>
            </a:r>
            <a:endParaRPr sz="7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10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3590" y="2530607"/>
            <a:ext cx="10929134" cy="4815715"/>
            <a:chOff x="1146542" y="2294751"/>
            <a:chExt cx="9916795" cy="4366895"/>
          </a:xfrm>
        </p:grpSpPr>
        <p:sp>
          <p:nvSpPr>
            <p:cNvPr id="3" name="object 3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47477" y="3011695"/>
              <a:ext cx="5314950" cy="931544"/>
            </a:xfrm>
            <a:custGeom>
              <a:avLst/>
              <a:gdLst/>
              <a:ahLst/>
              <a:cxnLst/>
              <a:rect l="l" t="t" r="r" b="b"/>
              <a:pathLst>
                <a:path w="5314950" h="931545">
                  <a:moveTo>
                    <a:pt x="5159140" y="931255"/>
                  </a:moveTo>
                  <a:lnTo>
                    <a:pt x="155212" y="931255"/>
                  </a:lnTo>
                  <a:lnTo>
                    <a:pt x="106153" y="923342"/>
                  </a:lnTo>
                  <a:lnTo>
                    <a:pt x="63546" y="901308"/>
                  </a:lnTo>
                  <a:lnTo>
                    <a:pt x="29947" y="867709"/>
                  </a:lnTo>
                  <a:lnTo>
                    <a:pt x="7912" y="825101"/>
                  </a:lnTo>
                  <a:lnTo>
                    <a:pt x="0" y="776042"/>
                  </a:lnTo>
                  <a:lnTo>
                    <a:pt x="0" y="155212"/>
                  </a:lnTo>
                  <a:lnTo>
                    <a:pt x="7912" y="106153"/>
                  </a:lnTo>
                  <a:lnTo>
                    <a:pt x="29947" y="63545"/>
                  </a:lnTo>
                  <a:lnTo>
                    <a:pt x="63546" y="29947"/>
                  </a:lnTo>
                  <a:lnTo>
                    <a:pt x="106153" y="7912"/>
                  </a:lnTo>
                  <a:lnTo>
                    <a:pt x="155212" y="0"/>
                  </a:lnTo>
                  <a:lnTo>
                    <a:pt x="5159140" y="0"/>
                  </a:lnTo>
                  <a:lnTo>
                    <a:pt x="5218537" y="11814"/>
                  </a:lnTo>
                  <a:lnTo>
                    <a:pt x="5268891" y="45460"/>
                  </a:lnTo>
                  <a:lnTo>
                    <a:pt x="5302538" y="95815"/>
                  </a:lnTo>
                  <a:lnTo>
                    <a:pt x="5314353" y="155212"/>
                  </a:lnTo>
                  <a:lnTo>
                    <a:pt x="5314353" y="776042"/>
                  </a:lnTo>
                  <a:lnTo>
                    <a:pt x="5306440" y="825101"/>
                  </a:lnTo>
                  <a:lnTo>
                    <a:pt x="5284406" y="867709"/>
                  </a:lnTo>
                  <a:lnTo>
                    <a:pt x="5250807" y="901308"/>
                  </a:lnTo>
                  <a:lnTo>
                    <a:pt x="5208199" y="923342"/>
                  </a:lnTo>
                  <a:lnTo>
                    <a:pt x="5159140" y="931255"/>
                  </a:lnTo>
                  <a:close/>
                </a:path>
              </a:pathLst>
            </a:custGeom>
            <a:solidFill>
              <a:srgbClr val="00B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50237" y="3521680"/>
            <a:ext cx="5381638" cy="1103616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 marR="5600">
              <a:spcBef>
                <a:spcPts val="110"/>
              </a:spcBef>
            </a:pPr>
            <a:r>
              <a:rPr sz="3500" dirty="0">
                <a:solidFill>
                  <a:srgbClr val="FFFFFF"/>
                </a:solidFill>
                <a:latin typeface="Microsoft Sans Serif"/>
                <a:cs typeface="Microsoft Sans Serif"/>
              </a:rPr>
              <a:t>sch1234567_sma21_10.cs  v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81" y="160644"/>
            <a:ext cx="4541151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3500" spc="-22" dirty="0">
                <a:solidFill>
                  <a:srgbClr val="FFFFFF"/>
                </a:solidFill>
              </a:rPr>
              <a:t>Содержимое</a:t>
            </a:r>
            <a:r>
              <a:rPr sz="3500" spc="-66" dirty="0">
                <a:solidFill>
                  <a:srgbClr val="FFFFFF"/>
                </a:solidFill>
              </a:rPr>
              <a:t> </a:t>
            </a:r>
            <a:r>
              <a:rPr sz="3500" spc="-22" dirty="0">
                <a:solidFill>
                  <a:srgbClr val="FFFFFF"/>
                </a:solidFill>
              </a:rPr>
              <a:t>архива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2036104" y="1600191"/>
            <a:ext cx="5239574" cy="330525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2000" spc="-11" dirty="0">
                <a:latin typeface="Microsoft Sans Serif"/>
                <a:cs typeface="Microsoft Sans Serif"/>
              </a:rPr>
              <a:t>Архив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содержит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файлы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spc="-39" dirty="0">
                <a:latin typeface="Microsoft Sans Serif"/>
                <a:cs typeface="Microsoft Sans Serif"/>
              </a:rPr>
              <a:t>каждого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класса.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9597" y="5609963"/>
            <a:ext cx="3319960" cy="577718"/>
          </a:xfrm>
          <a:custGeom>
            <a:avLst/>
            <a:gdLst/>
            <a:ahLst/>
            <a:cxnLst/>
            <a:rect l="l" t="t" r="r" b="b"/>
            <a:pathLst>
              <a:path w="3012440" h="523875">
                <a:moveTo>
                  <a:pt x="0" y="87231"/>
                </a:moveTo>
                <a:lnTo>
                  <a:pt x="6855" y="53277"/>
                </a:lnTo>
                <a:lnTo>
                  <a:pt x="25549" y="25549"/>
                </a:lnTo>
                <a:lnTo>
                  <a:pt x="53277" y="6855"/>
                </a:lnTo>
                <a:lnTo>
                  <a:pt x="87231" y="0"/>
                </a:lnTo>
                <a:lnTo>
                  <a:pt x="2924863" y="0"/>
                </a:lnTo>
                <a:lnTo>
                  <a:pt x="2973259" y="14655"/>
                </a:lnTo>
                <a:lnTo>
                  <a:pt x="3005454" y="53849"/>
                </a:lnTo>
                <a:lnTo>
                  <a:pt x="3012094" y="87231"/>
                </a:lnTo>
                <a:lnTo>
                  <a:pt x="3012094" y="436147"/>
                </a:lnTo>
                <a:lnTo>
                  <a:pt x="3005239" y="470101"/>
                </a:lnTo>
                <a:lnTo>
                  <a:pt x="2986545" y="497829"/>
                </a:lnTo>
                <a:lnTo>
                  <a:pt x="2958817" y="516523"/>
                </a:lnTo>
                <a:lnTo>
                  <a:pt x="2924863" y="523378"/>
                </a:lnTo>
                <a:lnTo>
                  <a:pt x="87231" y="523378"/>
                </a:lnTo>
                <a:lnTo>
                  <a:pt x="53277" y="516523"/>
                </a:lnTo>
                <a:lnTo>
                  <a:pt x="25549" y="497829"/>
                </a:lnTo>
                <a:lnTo>
                  <a:pt x="6855" y="470101"/>
                </a:lnTo>
                <a:lnTo>
                  <a:pt x="0" y="436147"/>
                </a:lnTo>
                <a:lnTo>
                  <a:pt x="0" y="87231"/>
                </a:lnTo>
                <a:close/>
              </a:path>
            </a:pathLst>
          </a:custGeom>
          <a:ln w="38099">
            <a:solidFill>
              <a:srgbClr val="00B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00416" y="5730921"/>
            <a:ext cx="2830084" cy="568125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b="1" spc="-6" dirty="0">
                <a:latin typeface="Arial"/>
                <a:cs typeface="Arial"/>
              </a:rPr>
              <a:t>Логин</a:t>
            </a:r>
            <a:r>
              <a:rPr b="1" spc="-33" dirty="0">
                <a:latin typeface="Arial"/>
                <a:cs typeface="Arial"/>
              </a:rPr>
              <a:t> </a:t>
            </a:r>
            <a:r>
              <a:rPr b="1" spc="-17" dirty="0">
                <a:latin typeface="Arial"/>
                <a:cs typeface="Arial"/>
              </a:rPr>
              <a:t>школы</a:t>
            </a:r>
            <a:r>
              <a:rPr b="1" spc="-28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в</a:t>
            </a:r>
            <a:r>
              <a:rPr b="1" spc="-28" dirty="0">
                <a:latin typeface="Arial"/>
                <a:cs typeface="Arial"/>
              </a:rPr>
              <a:t> </a:t>
            </a:r>
            <a:r>
              <a:rPr b="1" spc="-6" dirty="0">
                <a:latin typeface="Arial"/>
                <a:cs typeface="Arial"/>
              </a:rPr>
              <a:t>ФИС</a:t>
            </a:r>
            <a:r>
              <a:rPr b="1" spc="-28" dirty="0">
                <a:latin typeface="Arial"/>
                <a:cs typeface="Arial"/>
              </a:rPr>
              <a:t> </a:t>
            </a:r>
            <a:r>
              <a:rPr b="1" spc="-6" dirty="0">
                <a:latin typeface="Arial"/>
                <a:cs typeface="Arial"/>
              </a:rPr>
              <a:t>ОКО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29006" y="5609963"/>
            <a:ext cx="3487917" cy="577718"/>
          </a:xfrm>
          <a:custGeom>
            <a:avLst/>
            <a:gdLst/>
            <a:ahLst/>
            <a:cxnLst/>
            <a:rect l="l" t="t" r="r" b="b"/>
            <a:pathLst>
              <a:path w="3164840" h="523875">
                <a:moveTo>
                  <a:pt x="0" y="87231"/>
                </a:moveTo>
                <a:lnTo>
                  <a:pt x="6855" y="53277"/>
                </a:lnTo>
                <a:lnTo>
                  <a:pt x="25549" y="25549"/>
                </a:lnTo>
                <a:lnTo>
                  <a:pt x="53277" y="6855"/>
                </a:lnTo>
                <a:lnTo>
                  <a:pt x="87231" y="0"/>
                </a:lnTo>
                <a:lnTo>
                  <a:pt x="3077294" y="0"/>
                </a:lnTo>
                <a:lnTo>
                  <a:pt x="3125690" y="14655"/>
                </a:lnTo>
                <a:lnTo>
                  <a:pt x="3157885" y="53849"/>
                </a:lnTo>
                <a:lnTo>
                  <a:pt x="3164525" y="87231"/>
                </a:lnTo>
                <a:lnTo>
                  <a:pt x="3164525" y="436147"/>
                </a:lnTo>
                <a:lnTo>
                  <a:pt x="3157670" y="470101"/>
                </a:lnTo>
                <a:lnTo>
                  <a:pt x="3138976" y="497829"/>
                </a:lnTo>
                <a:lnTo>
                  <a:pt x="3111249" y="516523"/>
                </a:lnTo>
                <a:lnTo>
                  <a:pt x="3077294" y="523378"/>
                </a:lnTo>
                <a:lnTo>
                  <a:pt x="87231" y="523378"/>
                </a:lnTo>
                <a:lnTo>
                  <a:pt x="53277" y="516523"/>
                </a:lnTo>
                <a:lnTo>
                  <a:pt x="25549" y="497829"/>
                </a:lnTo>
                <a:lnTo>
                  <a:pt x="6855" y="470101"/>
                </a:lnTo>
                <a:lnTo>
                  <a:pt x="0" y="436147"/>
                </a:lnTo>
                <a:lnTo>
                  <a:pt x="0" y="87231"/>
                </a:lnTo>
                <a:close/>
              </a:path>
            </a:pathLst>
          </a:custGeom>
          <a:ln w="38099">
            <a:solidFill>
              <a:srgbClr val="00B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77717" y="5730921"/>
            <a:ext cx="2018989" cy="568125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b="1" spc="-11" dirty="0">
                <a:latin typeface="Arial"/>
                <a:cs typeface="Arial"/>
              </a:rPr>
              <a:t>Номер</a:t>
            </a:r>
            <a:r>
              <a:rPr b="1" spc="-77" dirty="0">
                <a:latin typeface="Arial"/>
                <a:cs typeface="Arial"/>
              </a:rPr>
              <a:t> </a:t>
            </a:r>
            <a:r>
              <a:rPr b="1" spc="-6" dirty="0">
                <a:latin typeface="Arial"/>
                <a:cs typeface="Arial"/>
              </a:rPr>
              <a:t>параллели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32250" y="4313399"/>
            <a:ext cx="4205936" cy="1895614"/>
          </a:xfrm>
          <a:custGeom>
            <a:avLst/>
            <a:gdLst/>
            <a:ahLst/>
            <a:cxnLst/>
            <a:rect l="l" t="t" r="r" b="b"/>
            <a:pathLst>
              <a:path w="3816350" h="1718945">
                <a:moveTo>
                  <a:pt x="0" y="31556"/>
                </a:moveTo>
                <a:lnTo>
                  <a:pt x="0" y="1164754"/>
                </a:lnTo>
              </a:path>
              <a:path w="3816350" h="1718945">
                <a:moveTo>
                  <a:pt x="3798118" y="0"/>
                </a:moveTo>
                <a:lnTo>
                  <a:pt x="3816011" y="1164754"/>
                </a:lnTo>
              </a:path>
              <a:path w="3816350" h="1718945">
                <a:moveTo>
                  <a:pt x="2486951" y="30324"/>
                </a:moveTo>
                <a:lnTo>
                  <a:pt x="2504844" y="1195079"/>
                </a:lnTo>
              </a:path>
              <a:path w="3816350" h="1718945">
                <a:moveTo>
                  <a:pt x="1290234" y="1282310"/>
                </a:moveTo>
                <a:lnTo>
                  <a:pt x="1297090" y="1248356"/>
                </a:lnTo>
                <a:lnTo>
                  <a:pt x="1315784" y="1220628"/>
                </a:lnTo>
                <a:lnTo>
                  <a:pt x="1343512" y="1201933"/>
                </a:lnTo>
                <a:lnTo>
                  <a:pt x="1377466" y="1195078"/>
                </a:lnTo>
                <a:lnTo>
                  <a:pt x="3004372" y="1195078"/>
                </a:lnTo>
                <a:lnTo>
                  <a:pt x="3052768" y="1209734"/>
                </a:lnTo>
                <a:lnTo>
                  <a:pt x="3084964" y="1248928"/>
                </a:lnTo>
                <a:lnTo>
                  <a:pt x="3091604" y="1282310"/>
                </a:lnTo>
                <a:lnTo>
                  <a:pt x="3091604" y="1631225"/>
                </a:lnTo>
                <a:lnTo>
                  <a:pt x="3084749" y="1665180"/>
                </a:lnTo>
                <a:lnTo>
                  <a:pt x="3066054" y="1692908"/>
                </a:lnTo>
                <a:lnTo>
                  <a:pt x="3038327" y="1711602"/>
                </a:lnTo>
                <a:lnTo>
                  <a:pt x="3004372" y="1718457"/>
                </a:lnTo>
                <a:lnTo>
                  <a:pt x="1377466" y="1718457"/>
                </a:lnTo>
                <a:lnTo>
                  <a:pt x="1343512" y="1711602"/>
                </a:lnTo>
                <a:lnTo>
                  <a:pt x="1315784" y="1692908"/>
                </a:lnTo>
                <a:lnTo>
                  <a:pt x="1297090" y="1665180"/>
                </a:lnTo>
                <a:lnTo>
                  <a:pt x="1290234" y="1631225"/>
                </a:lnTo>
                <a:lnTo>
                  <a:pt x="1290234" y="1282310"/>
                </a:lnTo>
                <a:close/>
              </a:path>
            </a:pathLst>
          </a:custGeom>
          <a:ln w="38099">
            <a:solidFill>
              <a:srgbClr val="00B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89852" y="5730920"/>
            <a:ext cx="1562705" cy="296912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b="1" spc="-11" dirty="0">
                <a:latin typeface="Arial"/>
                <a:cs typeface="Arial"/>
              </a:rPr>
              <a:t>Код</a:t>
            </a:r>
            <a:r>
              <a:rPr b="1" spc="-88" dirty="0">
                <a:latin typeface="Arial"/>
                <a:cs typeface="Arial"/>
              </a:rPr>
              <a:t> </a:t>
            </a:r>
            <a:r>
              <a:rPr b="1" spc="-6" dirty="0">
                <a:latin typeface="Arial"/>
                <a:cs typeface="Arial"/>
              </a:rPr>
              <a:t>предмета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05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9281" y="160644"/>
            <a:ext cx="5821827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3500" b="1" spc="-6" dirty="0">
                <a:solidFill>
                  <a:srgbClr val="FFFFFF"/>
                </a:solidFill>
                <a:latin typeface="Arial"/>
                <a:cs typeface="Arial"/>
              </a:rPr>
              <a:t>Структура</a:t>
            </a:r>
            <a:r>
              <a:rPr sz="3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7" dirty="0">
                <a:solidFill>
                  <a:srgbClr val="FFFFFF"/>
                </a:solidFill>
                <a:latin typeface="Arial"/>
                <a:cs typeface="Arial"/>
              </a:rPr>
              <a:t>таблицы</a:t>
            </a:r>
            <a:r>
              <a:rPr sz="3500" b="1" spc="-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кодов</a:t>
            </a:r>
            <a:endParaRPr sz="35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3590" y="2530607"/>
            <a:ext cx="10929134" cy="4815715"/>
            <a:chOff x="1146542" y="2294751"/>
            <a:chExt cx="9916795" cy="4366895"/>
          </a:xfrm>
        </p:grpSpPr>
        <p:sp>
          <p:nvSpPr>
            <p:cNvPr id="4" name="object 4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8113" y="2617637"/>
              <a:ext cx="5355770" cy="37207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36102" y="1427571"/>
            <a:ext cx="9383226" cy="93555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 marR="5600">
              <a:spcBef>
                <a:spcPts val="110"/>
              </a:spcBef>
            </a:pPr>
            <a:r>
              <a:rPr sz="2000" spc="-28" dirty="0">
                <a:latin typeface="Microsoft Sans Serif"/>
                <a:cs typeface="Microsoft Sans Serif"/>
              </a:rPr>
              <a:t>Таблица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состоит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из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следующих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столбцов: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логин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школы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6" dirty="0">
                <a:latin typeface="Microsoft Sans Serif"/>
                <a:cs typeface="Microsoft Sans Serif"/>
              </a:rPr>
              <a:t>ФИС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ОКО,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класс, </a:t>
            </a:r>
            <a:r>
              <a:rPr sz="2000" spc="-17" dirty="0">
                <a:latin typeface="Microsoft Sans Serif"/>
                <a:cs typeface="Microsoft Sans Serif"/>
              </a:rPr>
              <a:t> </a:t>
            </a:r>
            <a:r>
              <a:rPr sz="2000" b="1" spc="-11" dirty="0">
                <a:latin typeface="Arial"/>
                <a:cs typeface="Arial"/>
              </a:rPr>
              <a:t>незаполненный</a:t>
            </a:r>
            <a:r>
              <a:rPr sz="2000" b="1" spc="6" dirty="0">
                <a:latin typeface="Arial"/>
                <a:cs typeface="Arial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столбец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66" dirty="0">
                <a:latin typeface="Microsoft Sans Serif"/>
                <a:cs typeface="Microsoft Sans Serif"/>
              </a:rPr>
              <a:t>ФИО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участников,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индивидуальные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39" dirty="0">
                <a:latin typeface="Microsoft Sans Serif"/>
                <a:cs typeface="Microsoft Sans Serif"/>
              </a:rPr>
              <a:t>коды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участников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предмету.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85138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8794" y="1356888"/>
            <a:ext cx="11173373" cy="5989357"/>
            <a:chOff x="924426" y="1230421"/>
            <a:chExt cx="10138410" cy="543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7586" y="2879176"/>
              <a:ext cx="7916825" cy="31976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74" y="160644"/>
            <a:ext cx="8973129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Заполнение</a:t>
            </a:r>
            <a:r>
              <a:rPr sz="3500" spc="-22" dirty="0">
                <a:solidFill>
                  <a:srgbClr val="FFFFFF"/>
                </a:solidFill>
              </a:rPr>
              <a:t> </a:t>
            </a:r>
            <a:r>
              <a:rPr sz="3500" spc="-17" dirty="0">
                <a:solidFill>
                  <a:srgbClr val="FFFFFF"/>
                </a:solidFill>
              </a:rPr>
              <a:t>таблицы</a:t>
            </a:r>
            <a:r>
              <a:rPr sz="3500" spc="-22" dirty="0">
                <a:solidFill>
                  <a:srgbClr val="FFFFFF"/>
                </a:solidFill>
              </a:rPr>
              <a:t> </a:t>
            </a:r>
            <a:r>
              <a:rPr sz="3500" dirty="0">
                <a:solidFill>
                  <a:srgbClr val="FFFFFF"/>
                </a:solidFill>
              </a:rPr>
              <a:t>с</a:t>
            </a:r>
            <a:r>
              <a:rPr sz="3500" spc="-17" dirty="0">
                <a:solidFill>
                  <a:srgbClr val="FFFFFF"/>
                </a:solidFill>
              </a:rPr>
              <a:t> </a:t>
            </a:r>
            <a:r>
              <a:rPr sz="3500" spc="-6" dirty="0">
                <a:solidFill>
                  <a:srgbClr val="FFFFFF"/>
                </a:solidFill>
              </a:rPr>
              <a:t>ФИО</a:t>
            </a:r>
            <a:r>
              <a:rPr sz="3500" spc="-28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участников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3121163" y="1881247"/>
            <a:ext cx="5571290" cy="330525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2000" spc="-22" dirty="0">
                <a:latin typeface="Microsoft Sans Serif"/>
                <a:cs typeface="Microsoft Sans Serif"/>
              </a:rPr>
              <a:t>Заполните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каждую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таблицу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данными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учеников.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3658" y="1394946"/>
            <a:ext cx="588551" cy="123806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3</a:t>
            </a:r>
            <a:endParaRPr sz="7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93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274" y="160643"/>
            <a:ext cx="8643512" cy="565813"/>
          </a:xfrm>
          <a:prstGeom prst="rect">
            <a:avLst/>
          </a:prstGeom>
        </p:spPr>
        <p:txBody>
          <a:bodyPr vert="horz" wrap="square" lIns="0" tIns="13997" rIns="0" bIns="0" rtlCol="0">
            <a:spAutoFit/>
          </a:bodyPr>
          <a:lstStyle/>
          <a:p>
            <a:pPr marL="13997">
              <a:spcBef>
                <a:spcPts val="110"/>
              </a:spcBef>
            </a:pPr>
            <a:r>
              <a:rPr sz="3500" spc="-22" dirty="0">
                <a:solidFill>
                  <a:srgbClr val="FFFFFF"/>
                </a:solidFill>
              </a:rPr>
              <a:t>Выдача</a:t>
            </a:r>
            <a:r>
              <a:rPr sz="3500" spc="-33" dirty="0">
                <a:solidFill>
                  <a:srgbClr val="FFFFFF"/>
                </a:solidFill>
              </a:rPr>
              <a:t> </a:t>
            </a:r>
            <a:r>
              <a:rPr sz="3500" spc="-22" dirty="0">
                <a:solidFill>
                  <a:srgbClr val="FFFFFF"/>
                </a:solidFill>
              </a:rPr>
              <a:t>кодов</a:t>
            </a:r>
            <a:r>
              <a:rPr sz="3500" spc="-33" dirty="0">
                <a:solidFill>
                  <a:srgbClr val="FFFFFF"/>
                </a:solidFill>
              </a:rPr>
              <a:t> </a:t>
            </a:r>
            <a:r>
              <a:rPr sz="3500" spc="-6" dirty="0">
                <a:solidFill>
                  <a:srgbClr val="FFFFFF"/>
                </a:solidFill>
              </a:rPr>
              <a:t>участникам</a:t>
            </a:r>
            <a:r>
              <a:rPr sz="3500" spc="-28" dirty="0">
                <a:solidFill>
                  <a:srgbClr val="FFFFFF"/>
                </a:solidFill>
              </a:rPr>
              <a:t> </a:t>
            </a:r>
            <a:r>
              <a:rPr sz="3500" spc="-17" dirty="0">
                <a:solidFill>
                  <a:srgbClr val="FFFFFF"/>
                </a:solidFill>
              </a:rPr>
              <a:t>олимпиады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2114807" y="3580763"/>
            <a:ext cx="8903847" cy="2044771"/>
          </a:xfrm>
          <a:prstGeom prst="rect">
            <a:avLst/>
          </a:prstGeom>
        </p:spPr>
        <p:txBody>
          <a:bodyPr vert="horz" wrap="square" lIns="0" tIns="13997" rIns="0" bIns="0" rtlCol="0">
            <a:spAutoFit/>
          </a:bodyPr>
          <a:lstStyle/>
          <a:p>
            <a:pPr marL="13997" marR="5600">
              <a:lnSpc>
                <a:spcPct val="150000"/>
              </a:lnSpc>
              <a:spcBef>
                <a:spcPts val="110"/>
              </a:spcBef>
            </a:pPr>
            <a:r>
              <a:rPr sz="2200" spc="-39" dirty="0">
                <a:latin typeface="Microsoft Sans Serif"/>
                <a:cs typeface="Microsoft Sans Serif"/>
              </a:rPr>
              <a:t>Раздайте</a:t>
            </a:r>
            <a:r>
              <a:rPr sz="2200" spc="22" dirty="0">
                <a:latin typeface="Microsoft Sans Serif"/>
                <a:cs typeface="Microsoft Sans Serif"/>
              </a:rPr>
              <a:t> </a:t>
            </a:r>
            <a:r>
              <a:rPr sz="2200" spc="-44" dirty="0">
                <a:latin typeface="Microsoft Sans Serif"/>
                <a:cs typeface="Microsoft Sans Serif"/>
              </a:rPr>
              <a:t>коды</a:t>
            </a:r>
            <a:r>
              <a:rPr sz="2200" spc="22" dirty="0">
                <a:latin typeface="Microsoft Sans Serif"/>
                <a:cs typeface="Microsoft Sans Serif"/>
              </a:rPr>
              <a:t> </a:t>
            </a:r>
            <a:r>
              <a:rPr sz="2200" spc="-28" dirty="0">
                <a:latin typeface="Microsoft Sans Serif"/>
                <a:cs typeface="Microsoft Sans Serif"/>
              </a:rPr>
              <a:t>ученикам</a:t>
            </a:r>
            <a:r>
              <a:rPr sz="2200" spc="22" dirty="0">
                <a:latin typeface="Microsoft Sans Serif"/>
                <a:cs typeface="Microsoft Sans Serif"/>
              </a:rPr>
              <a:t> </a:t>
            </a:r>
            <a:r>
              <a:rPr sz="2200" spc="-11" dirty="0">
                <a:latin typeface="Microsoft Sans Serif"/>
                <a:cs typeface="Microsoft Sans Serif"/>
              </a:rPr>
              <a:t>любым</a:t>
            </a:r>
            <a:r>
              <a:rPr sz="2200" spc="22" dirty="0">
                <a:latin typeface="Microsoft Sans Serif"/>
                <a:cs typeface="Microsoft Sans Serif"/>
              </a:rPr>
              <a:t> </a:t>
            </a:r>
            <a:r>
              <a:rPr sz="2200" spc="-28" dirty="0">
                <a:latin typeface="Microsoft Sans Serif"/>
                <a:cs typeface="Microsoft Sans Serif"/>
              </a:rPr>
              <a:t>удобным</a:t>
            </a:r>
            <a:r>
              <a:rPr sz="2200" spc="22" dirty="0">
                <a:latin typeface="Microsoft Sans Serif"/>
                <a:cs typeface="Microsoft Sans Serif"/>
              </a:rPr>
              <a:t> </a:t>
            </a:r>
            <a:r>
              <a:rPr sz="2200" spc="-33" dirty="0">
                <a:latin typeface="Microsoft Sans Serif"/>
                <a:cs typeface="Microsoft Sans Serif"/>
              </a:rPr>
              <a:t>вам</a:t>
            </a:r>
            <a:r>
              <a:rPr sz="2200" spc="22" dirty="0">
                <a:latin typeface="Microsoft Sans Serif"/>
                <a:cs typeface="Microsoft Sans Serif"/>
              </a:rPr>
              <a:t> </a:t>
            </a:r>
            <a:r>
              <a:rPr sz="2200" spc="-11" dirty="0">
                <a:latin typeface="Microsoft Sans Serif"/>
                <a:cs typeface="Microsoft Sans Serif"/>
              </a:rPr>
              <a:t>способом. </a:t>
            </a:r>
            <a:r>
              <a:rPr sz="2200" spc="-6" dirty="0">
                <a:latin typeface="Microsoft Sans Serif"/>
                <a:cs typeface="Microsoft Sans Serif"/>
              </a:rPr>
              <a:t> </a:t>
            </a:r>
            <a:r>
              <a:rPr sz="2200" b="1" spc="-11" dirty="0">
                <a:latin typeface="Arial"/>
                <a:cs typeface="Arial"/>
              </a:rPr>
              <a:t>Сохраните</a:t>
            </a:r>
            <a:r>
              <a:rPr sz="2200" b="1" spc="-6" dirty="0">
                <a:latin typeface="Arial"/>
                <a:cs typeface="Arial"/>
              </a:rPr>
              <a:t> </a:t>
            </a:r>
            <a:r>
              <a:rPr sz="2200" b="1" spc="-17" dirty="0">
                <a:latin typeface="Arial"/>
                <a:cs typeface="Arial"/>
              </a:rPr>
              <a:t>таблицу</a:t>
            </a:r>
            <a:r>
              <a:rPr sz="2200" b="1" spc="-6" dirty="0">
                <a:latin typeface="Arial"/>
                <a:cs typeface="Arial"/>
              </a:rPr>
              <a:t> </a:t>
            </a:r>
            <a:r>
              <a:rPr sz="2200" b="1" spc="-11" dirty="0">
                <a:latin typeface="Arial"/>
                <a:cs typeface="Arial"/>
              </a:rPr>
              <a:t>участников,</a:t>
            </a:r>
            <a:r>
              <a:rPr sz="2200" b="1" spc="-6" dirty="0">
                <a:latin typeface="Arial"/>
                <a:cs typeface="Arial"/>
              </a:rPr>
              <a:t> она понадобится </a:t>
            </a:r>
            <a:r>
              <a:rPr sz="2200" b="1" dirty="0">
                <a:latin typeface="Arial"/>
                <a:cs typeface="Arial"/>
              </a:rPr>
              <a:t>в</a:t>
            </a:r>
            <a:r>
              <a:rPr sz="2200" b="1" spc="-6" dirty="0">
                <a:latin typeface="Arial"/>
                <a:cs typeface="Arial"/>
              </a:rPr>
              <a:t> </a:t>
            </a:r>
            <a:r>
              <a:rPr sz="2200" b="1" spc="-11" dirty="0">
                <a:latin typeface="Arial"/>
                <a:cs typeface="Arial"/>
              </a:rPr>
              <a:t>случае </a:t>
            </a:r>
            <a:r>
              <a:rPr sz="2200" b="1" spc="-6" dirty="0">
                <a:latin typeface="Arial"/>
                <a:cs typeface="Arial"/>
              </a:rPr>
              <a:t> </a:t>
            </a:r>
            <a:r>
              <a:rPr sz="2200" b="1" spc="-17" dirty="0">
                <a:latin typeface="Arial"/>
                <a:cs typeface="Arial"/>
              </a:rPr>
              <a:t>восстановления</a:t>
            </a:r>
            <a:r>
              <a:rPr sz="2200" b="1" spc="-11" dirty="0">
                <a:latin typeface="Arial"/>
                <a:cs typeface="Arial"/>
              </a:rPr>
              <a:t> утраченного</a:t>
            </a:r>
            <a:r>
              <a:rPr sz="2200" b="1" spc="-6" dirty="0">
                <a:latin typeface="Arial"/>
                <a:cs typeface="Arial"/>
              </a:rPr>
              <a:t> </a:t>
            </a:r>
            <a:r>
              <a:rPr sz="2200" b="1" spc="-22" dirty="0">
                <a:latin typeface="Arial"/>
                <a:cs typeface="Arial"/>
              </a:rPr>
              <a:t>кода</a:t>
            </a:r>
            <a:r>
              <a:rPr sz="2200" b="1" spc="-6" dirty="0">
                <a:latin typeface="Arial"/>
                <a:cs typeface="Arial"/>
              </a:rPr>
              <a:t> участника</a:t>
            </a:r>
            <a:r>
              <a:rPr sz="2200" b="1" spc="-11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и</a:t>
            </a:r>
            <a:r>
              <a:rPr sz="2200" b="1" spc="-6" dirty="0">
                <a:latin typeface="Arial"/>
                <a:cs typeface="Arial"/>
              </a:rPr>
              <a:t> для </a:t>
            </a:r>
            <a:r>
              <a:rPr sz="2200" b="1" spc="-11" dirty="0">
                <a:latin typeface="Arial"/>
                <a:cs typeface="Arial"/>
              </a:rPr>
              <a:t>подведения </a:t>
            </a:r>
            <a:r>
              <a:rPr sz="2200" b="1" spc="-601" dirty="0">
                <a:latin typeface="Arial"/>
                <a:cs typeface="Arial"/>
              </a:rPr>
              <a:t> </a:t>
            </a:r>
            <a:r>
              <a:rPr sz="2200" b="1" spc="-17" dirty="0">
                <a:latin typeface="Arial"/>
                <a:cs typeface="Arial"/>
              </a:rPr>
              <a:t>итогов</a:t>
            </a:r>
            <a:r>
              <a:rPr sz="2200" b="1" spc="-11" dirty="0">
                <a:latin typeface="Arial"/>
                <a:cs typeface="Arial"/>
              </a:rPr>
              <a:t> олимпиады!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8794" y="1356883"/>
            <a:ext cx="11173373" cy="5989357"/>
            <a:chOff x="924426" y="1230421"/>
            <a:chExt cx="10138410" cy="5431155"/>
          </a:xfrm>
        </p:grpSpPr>
        <p:sp>
          <p:nvSpPr>
            <p:cNvPr id="5" name="object 5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63652" y="1394946"/>
            <a:ext cx="588551" cy="1238067"/>
          </a:xfrm>
          <a:prstGeom prst="rect">
            <a:avLst/>
          </a:prstGeom>
        </p:spPr>
        <p:txBody>
          <a:bodyPr vert="horz" wrap="square" lIns="0" tIns="13997" rIns="0" bIns="0" rtlCol="0">
            <a:spAutoFit/>
          </a:bodyPr>
          <a:lstStyle/>
          <a:p>
            <a:pPr marL="13997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4</a:t>
            </a:r>
            <a:endParaRPr sz="7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1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7689" y="3070165"/>
            <a:ext cx="5202462" cy="383868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3212" y="2627580"/>
              <a:ext cx="3592188" cy="36373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9274" y="160642"/>
            <a:ext cx="5471216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dirty="0">
                <a:solidFill>
                  <a:srgbClr val="FFFFFF"/>
                </a:solidFill>
              </a:rPr>
              <a:t>В</a:t>
            </a:r>
            <a:r>
              <a:rPr sz="3500" spc="-28" dirty="0">
                <a:solidFill>
                  <a:srgbClr val="FFFFFF"/>
                </a:solidFill>
              </a:rPr>
              <a:t> </a:t>
            </a:r>
            <a:r>
              <a:rPr sz="3500" spc="-6" dirty="0">
                <a:solidFill>
                  <a:srgbClr val="FFFFFF"/>
                </a:solidFill>
              </a:rPr>
              <a:t>день</a:t>
            </a:r>
            <a:r>
              <a:rPr sz="3500" spc="-28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проведения</a:t>
            </a:r>
            <a:r>
              <a:rPr sz="3500" spc="-22" dirty="0">
                <a:solidFill>
                  <a:srgbClr val="FFFFFF"/>
                </a:solidFill>
              </a:rPr>
              <a:t> </a:t>
            </a:r>
            <a:r>
              <a:rPr sz="3500" dirty="0">
                <a:solidFill>
                  <a:srgbClr val="FFFFFF"/>
                </a:solidFill>
              </a:rPr>
              <a:t>тура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1463651" y="1394946"/>
            <a:ext cx="588551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5</a:t>
            </a:r>
            <a:endParaRPr sz="7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1163" y="1672980"/>
            <a:ext cx="6847067" cy="63303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28" dirty="0">
                <a:latin typeface="Microsoft Sans Serif"/>
                <a:cs typeface="Microsoft Sans Serif"/>
              </a:rPr>
              <a:t>Участник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заходит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систему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b="1" u="heavy" spc="-6" dirty="0">
                <a:solidFill>
                  <a:srgbClr val="4D068C"/>
                </a:solidFill>
                <a:uFill>
                  <a:solidFill>
                    <a:srgbClr val="4D068C"/>
                  </a:solidFill>
                </a:uFill>
                <a:latin typeface="Arial"/>
                <a:cs typeface="Arial"/>
              </a:rPr>
              <a:t>uts.sirius.online</a:t>
            </a:r>
            <a:r>
              <a:rPr sz="2000" b="1" spc="17" dirty="0">
                <a:solidFill>
                  <a:srgbClr val="4D068C"/>
                </a:solidFill>
                <a:latin typeface="Arial"/>
                <a:cs typeface="Arial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и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вводит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код</a:t>
            </a:r>
            <a:endParaRPr sz="2000">
              <a:latin typeface="Microsoft Sans Serif"/>
              <a:cs typeface="Microsoft Sans Serif"/>
            </a:endParaRPr>
          </a:p>
          <a:p>
            <a:pPr marL="13999"/>
            <a:r>
              <a:rPr sz="2000" b="1" spc="-6" dirty="0">
                <a:latin typeface="Arial"/>
                <a:cs typeface="Arial"/>
              </a:rPr>
              <a:t>нужного</a:t>
            </a:r>
            <a:r>
              <a:rPr sz="2000" b="1" spc="-39" dirty="0">
                <a:latin typeface="Arial"/>
                <a:cs typeface="Arial"/>
              </a:rPr>
              <a:t> </a:t>
            </a:r>
            <a:r>
              <a:rPr sz="2000" b="1" spc="-6" dirty="0">
                <a:latin typeface="Arial"/>
                <a:cs typeface="Arial"/>
              </a:rPr>
              <a:t>предмета</a:t>
            </a:r>
            <a:r>
              <a:rPr sz="2000" spc="-6" dirty="0"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75256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895" y="3213387"/>
            <a:ext cx="4454217" cy="355152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8509" y="2919956"/>
              <a:ext cx="4030376" cy="32144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9275" y="160642"/>
            <a:ext cx="7547590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Выполнение</a:t>
            </a:r>
            <a:r>
              <a:rPr sz="3500" spc="-33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заданий</a:t>
            </a:r>
            <a:r>
              <a:rPr sz="3500" spc="-33" dirty="0">
                <a:solidFill>
                  <a:srgbClr val="FFFFFF"/>
                </a:solidFill>
              </a:rPr>
              <a:t> </a:t>
            </a:r>
            <a:r>
              <a:rPr sz="3500" spc="-17" dirty="0">
                <a:solidFill>
                  <a:srgbClr val="FFFFFF"/>
                </a:solidFill>
              </a:rPr>
              <a:t>олимпиады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1463651" y="1394946"/>
            <a:ext cx="588551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6</a:t>
            </a:r>
            <a:endParaRPr sz="7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1163" y="1373266"/>
            <a:ext cx="8656110" cy="1245242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spc="-28" dirty="0">
                <a:latin typeface="Microsoft Sans Serif"/>
                <a:cs typeface="Microsoft Sans Serif"/>
              </a:rPr>
              <a:t>Участник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выполняет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задание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предмету.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После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начала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выполнения </a:t>
            </a:r>
            <a:r>
              <a:rPr sz="2000" spc="-6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заданий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время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начинает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отсчитываться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автоматически.</a:t>
            </a:r>
            <a:r>
              <a:rPr sz="2000" spc="72" dirty="0">
                <a:latin typeface="Microsoft Sans Serif"/>
                <a:cs typeface="Microsoft Sans Serif"/>
              </a:rPr>
              <a:t> </a:t>
            </a:r>
            <a:r>
              <a:rPr sz="2000" b="1" spc="-22" dirty="0">
                <a:latin typeface="Arial"/>
                <a:cs typeface="Arial"/>
              </a:rPr>
              <a:t>Отсчет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времени </a:t>
            </a:r>
            <a:r>
              <a:rPr sz="2000" b="1" spc="-53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не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17" dirty="0">
                <a:latin typeface="Arial"/>
                <a:cs typeface="Arial"/>
              </a:rPr>
              <a:t>останавливается,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даже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если</a:t>
            </a:r>
            <a:r>
              <a:rPr sz="2000" b="1" spc="-6" dirty="0">
                <a:latin typeface="Arial"/>
                <a:cs typeface="Arial"/>
              </a:rPr>
              <a:t> участник </a:t>
            </a:r>
            <a:r>
              <a:rPr sz="2000" b="1" spc="-11" dirty="0">
                <a:latin typeface="Arial"/>
                <a:cs typeface="Arial"/>
              </a:rPr>
              <a:t>выйдет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6" dirty="0">
                <a:latin typeface="Arial"/>
                <a:cs typeface="Arial"/>
              </a:rPr>
              <a:t>из </a:t>
            </a:r>
            <a:r>
              <a:rPr sz="2000" b="1" spc="-11" dirty="0">
                <a:latin typeface="Arial"/>
                <a:cs typeface="Arial"/>
              </a:rPr>
              <a:t>системы!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35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8706" y="3772523"/>
            <a:ext cx="3713665" cy="33275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9274" y="160642"/>
            <a:ext cx="5821127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Академическая</a:t>
            </a:r>
            <a:r>
              <a:rPr sz="3500" spc="-39" dirty="0">
                <a:solidFill>
                  <a:srgbClr val="FFFFFF"/>
                </a:solidFill>
              </a:rPr>
              <a:t> </a:t>
            </a:r>
            <a:r>
              <a:rPr sz="3500" spc="-17" dirty="0">
                <a:solidFill>
                  <a:srgbClr val="FFFFFF"/>
                </a:solidFill>
              </a:rPr>
              <a:t>честность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1907861" y="4028687"/>
            <a:ext cx="5453020" cy="278412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spc="-28" dirty="0">
                <a:latin typeface="Microsoft Sans Serif"/>
                <a:cs typeface="Microsoft Sans Serif"/>
              </a:rPr>
              <a:t>Дисквалифицировать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участника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39" dirty="0">
                <a:latin typeface="Microsoft Sans Serif"/>
                <a:cs typeface="Microsoft Sans Serif"/>
              </a:rPr>
              <a:t>можно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не </a:t>
            </a:r>
            <a:r>
              <a:rPr sz="2000" spc="-6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только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во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время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тура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случае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нарушения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им </a:t>
            </a:r>
            <a:r>
              <a:rPr sz="2000" spc="-506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Порядка),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но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и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случае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выявления </a:t>
            </a:r>
            <a:r>
              <a:rPr sz="2000" spc="-6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нарушений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принципов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академической </a:t>
            </a:r>
            <a:r>
              <a:rPr sz="2000" spc="-22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честности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(в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частности,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плагиата)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 </a:t>
            </a:r>
            <a:r>
              <a:rPr sz="2000" spc="-17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результатам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проверки.</a:t>
            </a:r>
            <a:endParaRPr sz="2000">
              <a:latin typeface="Microsoft Sans Serif"/>
              <a:cs typeface="Microsoft Sans Serif"/>
            </a:endParaRPr>
          </a:p>
          <a:p>
            <a:pPr marL="13999" marR="471773" algn="just"/>
            <a:r>
              <a:rPr sz="2000" spc="-28" dirty="0">
                <a:latin typeface="Microsoft Sans Serif"/>
                <a:cs typeface="Microsoft Sans Serif"/>
              </a:rPr>
              <a:t>Разрабатываются </a:t>
            </a:r>
            <a:r>
              <a:rPr sz="2000" spc="-6" dirty="0">
                <a:latin typeface="Microsoft Sans Serif"/>
                <a:cs typeface="Microsoft Sans Serif"/>
              </a:rPr>
              <a:t>и </a:t>
            </a:r>
            <a:r>
              <a:rPr sz="2000" spc="-39" dirty="0">
                <a:latin typeface="Microsoft Sans Serif"/>
                <a:cs typeface="Microsoft Sans Serif"/>
              </a:rPr>
              <a:t>метрики </a:t>
            </a:r>
            <a:r>
              <a:rPr sz="2000" spc="-17" dirty="0">
                <a:latin typeface="Microsoft Sans Serif"/>
                <a:cs typeface="Microsoft Sans Serif"/>
              </a:rPr>
              <a:t>определения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статистический </a:t>
            </a:r>
            <a:r>
              <a:rPr sz="2000" spc="-11" dirty="0">
                <a:latin typeface="Microsoft Sans Serif"/>
                <a:cs typeface="Microsoft Sans Serif"/>
              </a:rPr>
              <a:t>аномалий, </a:t>
            </a:r>
            <a:r>
              <a:rPr sz="2000" spc="-28" dirty="0">
                <a:latin typeface="Microsoft Sans Serif"/>
                <a:cs typeface="Microsoft Sans Serif"/>
              </a:rPr>
              <a:t>которые </a:t>
            </a:r>
            <a:r>
              <a:rPr sz="2000" spc="-39" dirty="0">
                <a:latin typeface="Microsoft Sans Serif"/>
                <a:cs typeface="Microsoft Sans Serif"/>
              </a:rPr>
              <a:t>можно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получать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режиме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«онлайн».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4580" y="1700262"/>
            <a:ext cx="10887145" cy="5625220"/>
          </a:xfrm>
          <a:custGeom>
            <a:avLst/>
            <a:gdLst/>
            <a:ahLst/>
            <a:cxnLst/>
            <a:rect l="l" t="t" r="r" b="b"/>
            <a:pathLst>
              <a:path w="9878695" h="5100955">
                <a:moveTo>
                  <a:pt x="0" y="850081"/>
                </a:moveTo>
                <a:lnTo>
                  <a:pt x="1345" y="801843"/>
                </a:lnTo>
                <a:lnTo>
                  <a:pt x="5334" y="754310"/>
                </a:lnTo>
                <a:lnTo>
                  <a:pt x="11895" y="707555"/>
                </a:lnTo>
                <a:lnTo>
                  <a:pt x="20956" y="661650"/>
                </a:lnTo>
                <a:lnTo>
                  <a:pt x="32446" y="616666"/>
                </a:lnTo>
                <a:lnTo>
                  <a:pt x="46291" y="572674"/>
                </a:lnTo>
                <a:lnTo>
                  <a:pt x="62422" y="529748"/>
                </a:lnTo>
                <a:lnTo>
                  <a:pt x="80765" y="487958"/>
                </a:lnTo>
                <a:lnTo>
                  <a:pt x="101250" y="447376"/>
                </a:lnTo>
                <a:lnTo>
                  <a:pt x="123804" y="408075"/>
                </a:lnTo>
                <a:lnTo>
                  <a:pt x="148356" y="370125"/>
                </a:lnTo>
                <a:lnTo>
                  <a:pt x="174834" y="333599"/>
                </a:lnTo>
                <a:lnTo>
                  <a:pt x="203165" y="298568"/>
                </a:lnTo>
                <a:lnTo>
                  <a:pt x="233280" y="265104"/>
                </a:lnTo>
                <a:lnTo>
                  <a:pt x="265104" y="233280"/>
                </a:lnTo>
                <a:lnTo>
                  <a:pt x="298568" y="203165"/>
                </a:lnTo>
                <a:lnTo>
                  <a:pt x="333599" y="174834"/>
                </a:lnTo>
                <a:lnTo>
                  <a:pt x="370125" y="148356"/>
                </a:lnTo>
                <a:lnTo>
                  <a:pt x="408075" y="123804"/>
                </a:lnTo>
                <a:lnTo>
                  <a:pt x="447376" y="101250"/>
                </a:lnTo>
                <a:lnTo>
                  <a:pt x="487958" y="80765"/>
                </a:lnTo>
                <a:lnTo>
                  <a:pt x="529748" y="62422"/>
                </a:lnTo>
                <a:lnTo>
                  <a:pt x="572674" y="46291"/>
                </a:lnTo>
                <a:lnTo>
                  <a:pt x="616666" y="32446"/>
                </a:lnTo>
                <a:lnTo>
                  <a:pt x="661650" y="20956"/>
                </a:lnTo>
                <a:lnTo>
                  <a:pt x="707555" y="11895"/>
                </a:lnTo>
                <a:lnTo>
                  <a:pt x="754310" y="5334"/>
                </a:lnTo>
                <a:lnTo>
                  <a:pt x="801843" y="1345"/>
                </a:lnTo>
                <a:lnTo>
                  <a:pt x="850081" y="0"/>
                </a:lnTo>
                <a:lnTo>
                  <a:pt x="9028045" y="0"/>
                </a:lnTo>
                <a:lnTo>
                  <a:pt x="9079888" y="1580"/>
                </a:lnTo>
                <a:lnTo>
                  <a:pt x="9131273" y="6287"/>
                </a:lnTo>
                <a:lnTo>
                  <a:pt x="9182070" y="14066"/>
                </a:lnTo>
                <a:lnTo>
                  <a:pt x="9232150" y="24863"/>
                </a:lnTo>
                <a:lnTo>
                  <a:pt x="9281382" y="38625"/>
                </a:lnTo>
                <a:lnTo>
                  <a:pt x="9329637" y="55297"/>
                </a:lnTo>
                <a:lnTo>
                  <a:pt x="9376784" y="74826"/>
                </a:lnTo>
                <a:lnTo>
                  <a:pt x="9422695" y="97159"/>
                </a:lnTo>
                <a:lnTo>
                  <a:pt x="9467238" y="122240"/>
                </a:lnTo>
                <a:lnTo>
                  <a:pt x="9510285" y="150017"/>
                </a:lnTo>
                <a:lnTo>
                  <a:pt x="9551705" y="180436"/>
                </a:lnTo>
                <a:lnTo>
                  <a:pt x="9591367" y="213442"/>
                </a:lnTo>
                <a:lnTo>
                  <a:pt x="9629143" y="248983"/>
                </a:lnTo>
                <a:lnTo>
                  <a:pt x="9664684" y="286759"/>
                </a:lnTo>
                <a:lnTo>
                  <a:pt x="9697690" y="326422"/>
                </a:lnTo>
                <a:lnTo>
                  <a:pt x="9728109" y="367841"/>
                </a:lnTo>
                <a:lnTo>
                  <a:pt x="9755886" y="410888"/>
                </a:lnTo>
                <a:lnTo>
                  <a:pt x="9780967" y="455431"/>
                </a:lnTo>
                <a:lnTo>
                  <a:pt x="9803300" y="501342"/>
                </a:lnTo>
                <a:lnTo>
                  <a:pt x="9822829" y="548490"/>
                </a:lnTo>
                <a:lnTo>
                  <a:pt x="9839501" y="596744"/>
                </a:lnTo>
                <a:lnTo>
                  <a:pt x="9853263" y="645977"/>
                </a:lnTo>
                <a:lnTo>
                  <a:pt x="9864060" y="696057"/>
                </a:lnTo>
                <a:lnTo>
                  <a:pt x="9871839" y="746854"/>
                </a:lnTo>
                <a:lnTo>
                  <a:pt x="9876546" y="798239"/>
                </a:lnTo>
                <a:lnTo>
                  <a:pt x="9878127" y="850081"/>
                </a:lnTo>
                <a:lnTo>
                  <a:pt x="9878127" y="4250307"/>
                </a:lnTo>
                <a:lnTo>
                  <a:pt x="9876781" y="4298545"/>
                </a:lnTo>
                <a:lnTo>
                  <a:pt x="9872792" y="4346078"/>
                </a:lnTo>
                <a:lnTo>
                  <a:pt x="9866231" y="4392833"/>
                </a:lnTo>
                <a:lnTo>
                  <a:pt x="9857170" y="4438738"/>
                </a:lnTo>
                <a:lnTo>
                  <a:pt x="9845681" y="4483722"/>
                </a:lnTo>
                <a:lnTo>
                  <a:pt x="9831835" y="4527714"/>
                </a:lnTo>
                <a:lnTo>
                  <a:pt x="9815705" y="4570640"/>
                </a:lnTo>
                <a:lnTo>
                  <a:pt x="9797361" y="4612430"/>
                </a:lnTo>
                <a:lnTo>
                  <a:pt x="9776876" y="4653012"/>
                </a:lnTo>
                <a:lnTo>
                  <a:pt x="9754322" y="4692313"/>
                </a:lnTo>
                <a:lnTo>
                  <a:pt x="9729771" y="4730263"/>
                </a:lnTo>
                <a:lnTo>
                  <a:pt x="9703293" y="4766789"/>
                </a:lnTo>
                <a:lnTo>
                  <a:pt x="9674961" y="4801820"/>
                </a:lnTo>
                <a:lnTo>
                  <a:pt x="9644847" y="4835284"/>
                </a:lnTo>
                <a:lnTo>
                  <a:pt x="9613022" y="4867108"/>
                </a:lnTo>
                <a:lnTo>
                  <a:pt x="9579558" y="4897223"/>
                </a:lnTo>
                <a:lnTo>
                  <a:pt x="9544527" y="4925555"/>
                </a:lnTo>
                <a:lnTo>
                  <a:pt x="9508001" y="4952032"/>
                </a:lnTo>
                <a:lnTo>
                  <a:pt x="9470052" y="4976584"/>
                </a:lnTo>
                <a:lnTo>
                  <a:pt x="9430750" y="4999138"/>
                </a:lnTo>
                <a:lnTo>
                  <a:pt x="9390168" y="5019623"/>
                </a:lnTo>
                <a:lnTo>
                  <a:pt x="9348378" y="5037966"/>
                </a:lnTo>
                <a:lnTo>
                  <a:pt x="9305452" y="5054097"/>
                </a:lnTo>
                <a:lnTo>
                  <a:pt x="9261461" y="5067942"/>
                </a:lnTo>
                <a:lnTo>
                  <a:pt x="9216477" y="5079432"/>
                </a:lnTo>
                <a:lnTo>
                  <a:pt x="9170571" y="5088493"/>
                </a:lnTo>
                <a:lnTo>
                  <a:pt x="9123816" y="5095054"/>
                </a:lnTo>
                <a:lnTo>
                  <a:pt x="9076284" y="5099043"/>
                </a:lnTo>
                <a:lnTo>
                  <a:pt x="9028045" y="5100389"/>
                </a:lnTo>
                <a:lnTo>
                  <a:pt x="850081" y="5100389"/>
                </a:lnTo>
                <a:lnTo>
                  <a:pt x="801843" y="5099043"/>
                </a:lnTo>
                <a:lnTo>
                  <a:pt x="754310" y="5095054"/>
                </a:lnTo>
                <a:lnTo>
                  <a:pt x="707555" y="5088493"/>
                </a:lnTo>
                <a:lnTo>
                  <a:pt x="661650" y="5079432"/>
                </a:lnTo>
                <a:lnTo>
                  <a:pt x="616666" y="5067942"/>
                </a:lnTo>
                <a:lnTo>
                  <a:pt x="572674" y="5054097"/>
                </a:lnTo>
                <a:lnTo>
                  <a:pt x="529748" y="5037966"/>
                </a:lnTo>
                <a:lnTo>
                  <a:pt x="487958" y="5019623"/>
                </a:lnTo>
                <a:lnTo>
                  <a:pt x="447376" y="4999138"/>
                </a:lnTo>
                <a:lnTo>
                  <a:pt x="408075" y="4976584"/>
                </a:lnTo>
                <a:lnTo>
                  <a:pt x="370125" y="4952032"/>
                </a:lnTo>
                <a:lnTo>
                  <a:pt x="333599" y="4925555"/>
                </a:lnTo>
                <a:lnTo>
                  <a:pt x="298568" y="4897223"/>
                </a:lnTo>
                <a:lnTo>
                  <a:pt x="265104" y="4867108"/>
                </a:lnTo>
                <a:lnTo>
                  <a:pt x="233280" y="4835284"/>
                </a:lnTo>
                <a:lnTo>
                  <a:pt x="203165" y="4801820"/>
                </a:lnTo>
                <a:lnTo>
                  <a:pt x="174834" y="4766789"/>
                </a:lnTo>
                <a:lnTo>
                  <a:pt x="148356" y="4730263"/>
                </a:lnTo>
                <a:lnTo>
                  <a:pt x="123804" y="4692313"/>
                </a:lnTo>
                <a:lnTo>
                  <a:pt x="101250" y="4653012"/>
                </a:lnTo>
                <a:lnTo>
                  <a:pt x="80765" y="4612430"/>
                </a:lnTo>
                <a:lnTo>
                  <a:pt x="62422" y="4570640"/>
                </a:lnTo>
                <a:lnTo>
                  <a:pt x="46291" y="4527714"/>
                </a:lnTo>
                <a:lnTo>
                  <a:pt x="32446" y="4483722"/>
                </a:lnTo>
                <a:lnTo>
                  <a:pt x="20956" y="4438738"/>
                </a:lnTo>
                <a:lnTo>
                  <a:pt x="11895" y="4392833"/>
                </a:lnTo>
                <a:lnTo>
                  <a:pt x="5334" y="4346078"/>
                </a:lnTo>
                <a:lnTo>
                  <a:pt x="1345" y="4298545"/>
                </a:lnTo>
                <a:lnTo>
                  <a:pt x="0" y="4250307"/>
                </a:lnTo>
                <a:lnTo>
                  <a:pt x="0" y="850081"/>
                </a:lnTo>
                <a:close/>
              </a:path>
            </a:pathLst>
          </a:custGeom>
          <a:ln w="38099">
            <a:solidFill>
              <a:srgbClr val="4D06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07860" y="2293685"/>
            <a:ext cx="9071105" cy="93555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spc="-11" dirty="0">
                <a:latin typeface="Microsoft Sans Serif"/>
                <a:cs typeface="Microsoft Sans Serif"/>
              </a:rPr>
              <a:t>По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Правилам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олимпиады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задания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следует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выполнять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самостоятельно. </a:t>
            </a:r>
            <a:r>
              <a:rPr sz="2000" spc="-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Запрещается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пользоваться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дополнительными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материалами,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ресурсами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сети </a:t>
            </a:r>
            <a:r>
              <a:rPr sz="2000" spc="-506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Интернет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(кроме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сайта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тестирующей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системы).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0912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9284" y="3706091"/>
              <a:ext cx="8010741" cy="20838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592" y="2786247"/>
              <a:ext cx="9878695" cy="3856354"/>
            </a:xfrm>
            <a:custGeom>
              <a:avLst/>
              <a:gdLst/>
              <a:ahLst/>
              <a:cxnLst/>
              <a:rect l="l" t="t" r="r" b="b"/>
              <a:pathLst>
                <a:path w="9878695" h="3856354">
                  <a:moveTo>
                    <a:pt x="0" y="642669"/>
                  </a:moveTo>
                  <a:lnTo>
                    <a:pt x="1762" y="594706"/>
                  </a:lnTo>
                  <a:lnTo>
                    <a:pt x="6968" y="547700"/>
                  </a:lnTo>
                  <a:lnTo>
                    <a:pt x="15492" y="501776"/>
                  </a:lnTo>
                  <a:lnTo>
                    <a:pt x="27209" y="457058"/>
                  </a:lnTo>
                  <a:lnTo>
                    <a:pt x="41997" y="413669"/>
                  </a:lnTo>
                  <a:lnTo>
                    <a:pt x="59731" y="371736"/>
                  </a:lnTo>
                  <a:lnTo>
                    <a:pt x="80286" y="331381"/>
                  </a:lnTo>
                  <a:lnTo>
                    <a:pt x="103538" y="292729"/>
                  </a:lnTo>
                  <a:lnTo>
                    <a:pt x="129362" y="255904"/>
                  </a:lnTo>
                  <a:lnTo>
                    <a:pt x="157635" y="221031"/>
                  </a:lnTo>
                  <a:lnTo>
                    <a:pt x="188233" y="188233"/>
                  </a:lnTo>
                  <a:lnTo>
                    <a:pt x="221031" y="157636"/>
                  </a:lnTo>
                  <a:lnTo>
                    <a:pt x="255904" y="129362"/>
                  </a:lnTo>
                  <a:lnTo>
                    <a:pt x="292729" y="103538"/>
                  </a:lnTo>
                  <a:lnTo>
                    <a:pt x="331381" y="80286"/>
                  </a:lnTo>
                  <a:lnTo>
                    <a:pt x="371736" y="59731"/>
                  </a:lnTo>
                  <a:lnTo>
                    <a:pt x="413669" y="41997"/>
                  </a:lnTo>
                  <a:lnTo>
                    <a:pt x="457058" y="27210"/>
                  </a:lnTo>
                  <a:lnTo>
                    <a:pt x="501776" y="15492"/>
                  </a:lnTo>
                  <a:lnTo>
                    <a:pt x="547700" y="6968"/>
                  </a:lnTo>
                  <a:lnTo>
                    <a:pt x="594706" y="1762"/>
                  </a:lnTo>
                  <a:lnTo>
                    <a:pt x="642669" y="0"/>
                  </a:lnTo>
                  <a:lnTo>
                    <a:pt x="9235457" y="0"/>
                  </a:lnTo>
                  <a:lnTo>
                    <a:pt x="9286346" y="2016"/>
                  </a:lnTo>
                  <a:lnTo>
                    <a:pt x="9336600" y="8005"/>
                  </a:lnTo>
                  <a:lnTo>
                    <a:pt x="9386003" y="17879"/>
                  </a:lnTo>
                  <a:lnTo>
                    <a:pt x="9434341" y="31547"/>
                  </a:lnTo>
                  <a:lnTo>
                    <a:pt x="9481396" y="48920"/>
                  </a:lnTo>
                  <a:lnTo>
                    <a:pt x="9526954" y="69909"/>
                  </a:lnTo>
                  <a:lnTo>
                    <a:pt x="9570798" y="94424"/>
                  </a:lnTo>
                  <a:lnTo>
                    <a:pt x="9612714" y="122376"/>
                  </a:lnTo>
                  <a:lnTo>
                    <a:pt x="9652484" y="153675"/>
                  </a:lnTo>
                  <a:lnTo>
                    <a:pt x="9689893" y="188233"/>
                  </a:lnTo>
                  <a:lnTo>
                    <a:pt x="9724451" y="225643"/>
                  </a:lnTo>
                  <a:lnTo>
                    <a:pt x="9755751" y="265413"/>
                  </a:lnTo>
                  <a:lnTo>
                    <a:pt x="9783703" y="307328"/>
                  </a:lnTo>
                  <a:lnTo>
                    <a:pt x="9808218" y="351172"/>
                  </a:lnTo>
                  <a:lnTo>
                    <a:pt x="9829207" y="396730"/>
                  </a:lnTo>
                  <a:lnTo>
                    <a:pt x="9846580" y="443786"/>
                  </a:lnTo>
                  <a:lnTo>
                    <a:pt x="9860247" y="492123"/>
                  </a:lnTo>
                  <a:lnTo>
                    <a:pt x="9870121" y="541527"/>
                  </a:lnTo>
                  <a:lnTo>
                    <a:pt x="9876111" y="591780"/>
                  </a:lnTo>
                  <a:lnTo>
                    <a:pt x="9878127" y="642669"/>
                  </a:lnTo>
                  <a:lnTo>
                    <a:pt x="9878127" y="3213270"/>
                  </a:lnTo>
                  <a:lnTo>
                    <a:pt x="9876364" y="3261233"/>
                  </a:lnTo>
                  <a:lnTo>
                    <a:pt x="9871159" y="3308239"/>
                  </a:lnTo>
                  <a:lnTo>
                    <a:pt x="9862635" y="3354163"/>
                  </a:lnTo>
                  <a:lnTo>
                    <a:pt x="9850917" y="3398882"/>
                  </a:lnTo>
                  <a:lnTo>
                    <a:pt x="9836129" y="3442270"/>
                  </a:lnTo>
                  <a:lnTo>
                    <a:pt x="9818396" y="3484203"/>
                  </a:lnTo>
                  <a:lnTo>
                    <a:pt x="9797841" y="3524558"/>
                  </a:lnTo>
                  <a:lnTo>
                    <a:pt x="9774589" y="3563210"/>
                  </a:lnTo>
                  <a:lnTo>
                    <a:pt x="9748764" y="3600035"/>
                  </a:lnTo>
                  <a:lnTo>
                    <a:pt x="9720491" y="3634909"/>
                  </a:lnTo>
                  <a:lnTo>
                    <a:pt x="9689893" y="3667706"/>
                  </a:lnTo>
                  <a:lnTo>
                    <a:pt x="9657096" y="3698304"/>
                  </a:lnTo>
                  <a:lnTo>
                    <a:pt x="9622223" y="3726577"/>
                  </a:lnTo>
                  <a:lnTo>
                    <a:pt x="9585398" y="3752402"/>
                  </a:lnTo>
                  <a:lnTo>
                    <a:pt x="9546746" y="3775654"/>
                  </a:lnTo>
                  <a:lnTo>
                    <a:pt x="9506391" y="3796208"/>
                  </a:lnTo>
                  <a:lnTo>
                    <a:pt x="9464457" y="3813942"/>
                  </a:lnTo>
                  <a:lnTo>
                    <a:pt x="9421069" y="3828730"/>
                  </a:lnTo>
                  <a:lnTo>
                    <a:pt x="9376351" y="3840448"/>
                  </a:lnTo>
                  <a:lnTo>
                    <a:pt x="9330426" y="3848972"/>
                  </a:lnTo>
                  <a:lnTo>
                    <a:pt x="9283421" y="3854177"/>
                  </a:lnTo>
                  <a:lnTo>
                    <a:pt x="9235457" y="3855940"/>
                  </a:lnTo>
                  <a:lnTo>
                    <a:pt x="642669" y="3855940"/>
                  </a:lnTo>
                  <a:lnTo>
                    <a:pt x="594706" y="3854177"/>
                  </a:lnTo>
                  <a:lnTo>
                    <a:pt x="547700" y="3848972"/>
                  </a:lnTo>
                  <a:lnTo>
                    <a:pt x="501776" y="3840448"/>
                  </a:lnTo>
                  <a:lnTo>
                    <a:pt x="457058" y="3828730"/>
                  </a:lnTo>
                  <a:lnTo>
                    <a:pt x="413669" y="3813942"/>
                  </a:lnTo>
                  <a:lnTo>
                    <a:pt x="371736" y="3796208"/>
                  </a:lnTo>
                  <a:lnTo>
                    <a:pt x="331381" y="3775654"/>
                  </a:lnTo>
                  <a:lnTo>
                    <a:pt x="292729" y="3752402"/>
                  </a:lnTo>
                  <a:lnTo>
                    <a:pt x="255904" y="3726577"/>
                  </a:lnTo>
                  <a:lnTo>
                    <a:pt x="221031" y="3698304"/>
                  </a:lnTo>
                  <a:lnTo>
                    <a:pt x="188233" y="3667706"/>
                  </a:lnTo>
                  <a:lnTo>
                    <a:pt x="157635" y="3634909"/>
                  </a:lnTo>
                  <a:lnTo>
                    <a:pt x="129362" y="3600035"/>
                  </a:lnTo>
                  <a:lnTo>
                    <a:pt x="103538" y="3563210"/>
                  </a:lnTo>
                  <a:lnTo>
                    <a:pt x="80286" y="3524558"/>
                  </a:lnTo>
                  <a:lnTo>
                    <a:pt x="59731" y="3484203"/>
                  </a:lnTo>
                  <a:lnTo>
                    <a:pt x="41997" y="3442270"/>
                  </a:lnTo>
                  <a:lnTo>
                    <a:pt x="27209" y="3398882"/>
                  </a:lnTo>
                  <a:lnTo>
                    <a:pt x="15492" y="3354163"/>
                  </a:lnTo>
                  <a:lnTo>
                    <a:pt x="6968" y="3308239"/>
                  </a:lnTo>
                  <a:lnTo>
                    <a:pt x="1762" y="3261233"/>
                  </a:lnTo>
                  <a:lnTo>
                    <a:pt x="0" y="3213270"/>
                  </a:lnTo>
                  <a:lnTo>
                    <a:pt x="0" y="642669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74" y="160642"/>
            <a:ext cx="4841375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61" dirty="0">
                <a:solidFill>
                  <a:srgbClr val="FFFFFF"/>
                </a:solidFill>
              </a:rPr>
              <a:t>Результаты</a:t>
            </a:r>
            <a:r>
              <a:rPr sz="3500" spc="-55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проверки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1463651" y="1394946"/>
            <a:ext cx="588551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7</a:t>
            </a:r>
            <a:endParaRPr sz="7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0826" y="1499182"/>
            <a:ext cx="9753432" cy="93555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spc="-50" dirty="0">
                <a:latin typeface="Microsoft Sans Serif"/>
                <a:cs typeface="Microsoft Sans Serif"/>
              </a:rPr>
              <a:t>Результаты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проверки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работ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участников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будут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доступны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системе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b="1" u="heavy" spc="-6" dirty="0">
                <a:solidFill>
                  <a:srgbClr val="4D068C"/>
                </a:solidFill>
                <a:uFill>
                  <a:solidFill>
                    <a:srgbClr val="4D068C"/>
                  </a:solidFill>
                </a:uFill>
                <a:latin typeface="Arial"/>
                <a:cs typeface="Arial"/>
              </a:rPr>
              <a:t>uts.sirius.online </a:t>
            </a:r>
            <a:r>
              <a:rPr sz="2000" b="1" spc="-534" dirty="0">
                <a:solidFill>
                  <a:srgbClr val="4D068C"/>
                </a:solidFill>
                <a:latin typeface="Arial"/>
                <a:cs typeface="Arial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44" dirty="0">
                <a:latin typeface="Microsoft Sans Serif"/>
                <a:cs typeface="Microsoft Sans Serif"/>
              </a:rPr>
              <a:t>коду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участника.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b="1" spc="-11" dirty="0">
                <a:latin typeface="Arial"/>
                <a:cs typeface="Arial"/>
              </a:rPr>
              <a:t>Попросите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учеников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сохранить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7" dirty="0">
                <a:latin typeface="Arial"/>
                <a:cs typeface="Arial"/>
              </a:rPr>
              <a:t>коды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участников</a:t>
            </a:r>
            <a:r>
              <a:rPr sz="2000" b="1" spc="-6" dirty="0">
                <a:latin typeface="Arial"/>
                <a:cs typeface="Arial"/>
              </a:rPr>
              <a:t> для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7" dirty="0">
                <a:latin typeface="Arial"/>
                <a:cs typeface="Arial"/>
              </a:rPr>
              <a:t>просмотра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33" dirty="0">
                <a:latin typeface="Arial"/>
                <a:cs typeface="Arial"/>
              </a:rPr>
              <a:t>результатов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проверки.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785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1724025"/>
            <a:ext cx="12804775" cy="4274880"/>
          </a:xfrm>
          <a:prstGeom prst="rect">
            <a:avLst/>
          </a:prstGeom>
        </p:spPr>
        <p:txBody>
          <a:bodyPr vert="horz" wrap="square" lIns="0" tIns="12057" rIns="0" bIns="0" rtlCol="0">
            <a:spAutoFit/>
          </a:bodyPr>
          <a:lstStyle/>
          <a:p>
            <a:pPr marL="276053" indent="-263998" algn="just">
              <a:spcBef>
                <a:spcPts val="95"/>
              </a:spcBef>
              <a:buFont typeface="Wingdings"/>
              <a:buChar char=""/>
              <a:tabLst>
                <a:tab pos="276688" algn="l"/>
              </a:tabLst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Федеральный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закон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17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29</a:t>
            </a:r>
            <a:r>
              <a:rPr sz="17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декабря</a:t>
            </a:r>
            <a:r>
              <a:rPr sz="17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2012</a:t>
            </a:r>
            <a:r>
              <a:rPr sz="17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40" dirty="0">
                <a:solidFill>
                  <a:srgbClr val="001F5F"/>
                </a:solidFill>
                <a:latin typeface="Calibri"/>
                <a:cs typeface="Calibri"/>
              </a:rPr>
              <a:t>г.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 №</a:t>
            </a:r>
            <a:r>
              <a:rPr sz="17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273-ФЗ</a:t>
            </a:r>
            <a:r>
              <a:rPr sz="17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«Об</a:t>
            </a:r>
            <a:r>
              <a:rPr sz="17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образовании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700" b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Российской</a:t>
            </a:r>
            <a:r>
              <a:rPr sz="1700" b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Федерации»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1700" dirty="0">
              <a:latin typeface="Calibri"/>
              <a:cs typeface="Calibri"/>
            </a:endParaRPr>
          </a:p>
          <a:p>
            <a:pPr marL="276053" indent="-263998" algn="just">
              <a:spcBef>
                <a:spcPts val="1533"/>
              </a:spcBef>
              <a:buFont typeface="Wingdings"/>
              <a:buChar char=""/>
              <a:tabLst>
                <a:tab pos="276688" algn="l"/>
              </a:tabLst>
            </a:pP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Порядок</a:t>
            </a:r>
            <a:r>
              <a:rPr sz="17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проведения</a:t>
            </a:r>
            <a:r>
              <a:rPr sz="17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всероссийской</a:t>
            </a:r>
            <a:r>
              <a:rPr sz="17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17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школьников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7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утвержденный</a:t>
            </a:r>
            <a:r>
              <a:rPr sz="17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приказом</a:t>
            </a:r>
            <a:r>
              <a:rPr sz="17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Приказ</a:t>
            </a:r>
            <a:r>
              <a:rPr sz="17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Министерства</a:t>
            </a:r>
            <a:r>
              <a:rPr sz="17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просвещения</a:t>
            </a:r>
            <a:r>
              <a:rPr sz="17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РФ</a:t>
            </a:r>
            <a:r>
              <a:rPr sz="17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17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27</a:t>
            </a:r>
            <a:r>
              <a:rPr sz="17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 err="1">
                <a:solidFill>
                  <a:srgbClr val="001F5F"/>
                </a:solidFill>
                <a:latin typeface="Calibri"/>
                <a:cs typeface="Calibri"/>
              </a:rPr>
              <a:t>ноября</a:t>
            </a:r>
            <a:r>
              <a:rPr lang="ru-RU" sz="1700" dirty="0"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2020</a:t>
            </a:r>
            <a:r>
              <a:rPr sz="17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40" dirty="0">
                <a:solidFill>
                  <a:srgbClr val="001F5F"/>
                </a:solidFill>
                <a:latin typeface="Calibri"/>
                <a:cs typeface="Calibri"/>
              </a:rPr>
              <a:t>г.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 №</a:t>
            </a:r>
            <a:r>
              <a:rPr sz="17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678</a:t>
            </a:r>
            <a:r>
              <a:rPr sz="17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«Об</a:t>
            </a:r>
            <a:r>
              <a:rPr sz="17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утверждении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Порядка</a:t>
            </a:r>
            <a:r>
              <a:rPr sz="17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проведения</a:t>
            </a:r>
            <a:r>
              <a:rPr sz="17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всероссийской</a:t>
            </a:r>
            <a:r>
              <a:rPr sz="17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17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школьников»;</a:t>
            </a:r>
            <a:endParaRPr sz="17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1200" dirty="0">
              <a:latin typeface="Calibri"/>
              <a:cs typeface="Calibri"/>
            </a:endParaRPr>
          </a:p>
          <a:p>
            <a:pPr marL="12692" marR="6345" algn="just">
              <a:spcBef>
                <a:spcPts val="6"/>
              </a:spcBef>
              <a:buFont typeface="Wingdings"/>
              <a:buChar char=""/>
              <a:tabLst>
                <a:tab pos="276688" algn="l"/>
              </a:tabLst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Методические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рекомендации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к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проведению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школьного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и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муниципального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этапов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всероссийской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школьников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2022-2023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года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1700" dirty="0">
              <a:latin typeface="Calibri"/>
              <a:cs typeface="Calibri"/>
            </a:endParaRPr>
          </a:p>
          <a:p>
            <a:pPr>
              <a:spcBef>
                <a:spcPts val="6"/>
              </a:spcBef>
              <a:buClr>
                <a:srgbClr val="001F5F"/>
              </a:buClr>
              <a:buFont typeface="Wingdings"/>
              <a:buChar char=""/>
            </a:pPr>
            <a:endParaRPr sz="1200" dirty="0">
              <a:latin typeface="Calibri"/>
              <a:cs typeface="Calibri"/>
            </a:endParaRPr>
          </a:p>
          <a:p>
            <a:pPr marL="276053" indent="-263998" algn="just">
              <a:spcBef>
                <a:spcPts val="6"/>
              </a:spcBef>
              <a:buFont typeface="Wingdings"/>
              <a:buChar char=""/>
              <a:tabLst>
                <a:tab pos="276688" algn="l"/>
              </a:tabLst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Приказы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органов</a:t>
            </a:r>
            <a:r>
              <a:rPr sz="17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исполнительной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власти,</a:t>
            </a:r>
            <a:r>
              <a:rPr sz="1700" b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осуществляющих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управление</a:t>
            </a:r>
            <a:r>
              <a:rPr sz="1700" b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сфере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1700" dirty="0">
              <a:latin typeface="Calibri"/>
              <a:cs typeface="Calibri"/>
            </a:endParaRPr>
          </a:p>
          <a:p>
            <a:pPr marL="276053" indent="-263998" algn="just">
              <a:spcBef>
                <a:spcPts val="1533"/>
              </a:spcBef>
              <a:buFont typeface="Wingdings"/>
              <a:buChar char=""/>
              <a:tabLst>
                <a:tab pos="276688" algn="l"/>
              </a:tabLst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Распорядительные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документы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органов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местного</a:t>
            </a:r>
            <a:r>
              <a:rPr sz="17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самоуправления,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осуществляющим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государственное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управление</a:t>
            </a:r>
            <a:r>
              <a:rPr sz="17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сфере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1700" dirty="0">
              <a:latin typeface="Calibri"/>
              <a:cs typeface="Calibri"/>
            </a:endParaRPr>
          </a:p>
          <a:p>
            <a:pPr lvl="1">
              <a:spcBef>
                <a:spcPts val="10"/>
              </a:spcBef>
              <a:buClr>
                <a:srgbClr val="17375E"/>
              </a:buClr>
            </a:pPr>
            <a:endParaRPr sz="1200" dirty="0">
              <a:latin typeface="Calibri"/>
              <a:cs typeface="Calibri"/>
            </a:endParaRPr>
          </a:p>
          <a:p>
            <a:pPr marL="12692" marR="5710" algn="just">
              <a:buFont typeface="Wingdings"/>
              <a:buChar char=""/>
              <a:tabLst>
                <a:tab pos="276688" algn="l"/>
              </a:tabLst>
            </a:pP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Организационно-технологическая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1F5F"/>
                </a:solidFill>
                <a:latin typeface="Calibri"/>
                <a:cs typeface="Calibri"/>
              </a:rPr>
              <a:t>модель</a:t>
            </a:r>
            <a:r>
              <a:rPr sz="1700" b="1" spc="3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проведения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школьного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муниципального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 этапов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всероссийской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школьников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 (утверждается</a:t>
            </a:r>
            <a:r>
              <a:rPr sz="17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организатором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регионального</a:t>
            </a:r>
            <a:r>
              <a:rPr sz="17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этапа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олимпиады);</a:t>
            </a:r>
            <a:endParaRPr sz="17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  <a:buClr>
                <a:srgbClr val="001F5F"/>
              </a:buClr>
              <a:buFont typeface="Wingdings"/>
              <a:buChar char=""/>
            </a:pPr>
            <a:endParaRPr sz="1200" dirty="0">
              <a:latin typeface="Calibri"/>
              <a:cs typeface="Calibri"/>
            </a:endParaRPr>
          </a:p>
          <a:p>
            <a:pPr marL="12692" marR="6980" algn="just">
              <a:buFont typeface="Wingdings"/>
              <a:buChar char=""/>
              <a:tabLst>
                <a:tab pos="276688" algn="l"/>
              </a:tabLst>
            </a:pP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Требования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к организации и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проведению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проведению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школьного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муниципального этапов всероссийской олимпиады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школьников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2022-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2023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1700" b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года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10510" y="443484"/>
            <a:ext cx="10971531" cy="546100"/>
            <a:chOff x="1810511" y="443484"/>
            <a:chExt cx="10971530" cy="546100"/>
          </a:xfrm>
        </p:grpSpPr>
        <p:sp>
          <p:nvSpPr>
            <p:cNvPr id="4" name="object 4"/>
            <p:cNvSpPr/>
            <p:nvPr/>
          </p:nvSpPr>
          <p:spPr>
            <a:xfrm>
              <a:off x="1823465" y="456438"/>
              <a:ext cx="10945495" cy="520065"/>
            </a:xfrm>
            <a:custGeom>
              <a:avLst/>
              <a:gdLst/>
              <a:ahLst/>
              <a:cxnLst/>
              <a:rect l="l" t="t" r="r" b="b"/>
              <a:pathLst>
                <a:path w="10945495" h="520065">
                  <a:moveTo>
                    <a:pt x="10858754" y="0"/>
                  </a:moveTo>
                  <a:lnTo>
                    <a:pt x="86613" y="0"/>
                  </a:lnTo>
                  <a:lnTo>
                    <a:pt x="52881" y="6800"/>
                  </a:lnTo>
                  <a:lnTo>
                    <a:pt x="25352" y="25352"/>
                  </a:lnTo>
                  <a:lnTo>
                    <a:pt x="6800" y="52881"/>
                  </a:lnTo>
                  <a:lnTo>
                    <a:pt x="0" y="86613"/>
                  </a:lnTo>
                  <a:lnTo>
                    <a:pt x="0" y="433070"/>
                  </a:lnTo>
                  <a:lnTo>
                    <a:pt x="6800" y="466802"/>
                  </a:lnTo>
                  <a:lnTo>
                    <a:pt x="25352" y="494331"/>
                  </a:lnTo>
                  <a:lnTo>
                    <a:pt x="52881" y="512883"/>
                  </a:lnTo>
                  <a:lnTo>
                    <a:pt x="86613" y="519683"/>
                  </a:lnTo>
                  <a:lnTo>
                    <a:pt x="10858754" y="519683"/>
                  </a:lnTo>
                  <a:lnTo>
                    <a:pt x="10892486" y="512883"/>
                  </a:lnTo>
                  <a:lnTo>
                    <a:pt x="10920015" y="494331"/>
                  </a:lnTo>
                  <a:lnTo>
                    <a:pt x="10938567" y="466802"/>
                  </a:lnTo>
                  <a:lnTo>
                    <a:pt x="10945367" y="433070"/>
                  </a:lnTo>
                  <a:lnTo>
                    <a:pt x="10945367" y="86613"/>
                  </a:lnTo>
                  <a:lnTo>
                    <a:pt x="10938567" y="52881"/>
                  </a:lnTo>
                  <a:lnTo>
                    <a:pt x="10920015" y="25352"/>
                  </a:lnTo>
                  <a:lnTo>
                    <a:pt x="10892486" y="6800"/>
                  </a:lnTo>
                  <a:lnTo>
                    <a:pt x="1085875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3465" y="456438"/>
              <a:ext cx="10945495" cy="520065"/>
            </a:xfrm>
            <a:custGeom>
              <a:avLst/>
              <a:gdLst/>
              <a:ahLst/>
              <a:cxnLst/>
              <a:rect l="l" t="t" r="r" b="b"/>
              <a:pathLst>
                <a:path w="10945495" h="520065">
                  <a:moveTo>
                    <a:pt x="0" y="86613"/>
                  </a:moveTo>
                  <a:lnTo>
                    <a:pt x="6800" y="52881"/>
                  </a:lnTo>
                  <a:lnTo>
                    <a:pt x="25352" y="25352"/>
                  </a:lnTo>
                  <a:lnTo>
                    <a:pt x="52881" y="6800"/>
                  </a:lnTo>
                  <a:lnTo>
                    <a:pt x="86613" y="0"/>
                  </a:lnTo>
                  <a:lnTo>
                    <a:pt x="10858754" y="0"/>
                  </a:lnTo>
                  <a:lnTo>
                    <a:pt x="10892486" y="6800"/>
                  </a:lnTo>
                  <a:lnTo>
                    <a:pt x="10920015" y="25352"/>
                  </a:lnTo>
                  <a:lnTo>
                    <a:pt x="10938567" y="52881"/>
                  </a:lnTo>
                  <a:lnTo>
                    <a:pt x="10945367" y="86613"/>
                  </a:lnTo>
                  <a:lnTo>
                    <a:pt x="10945367" y="433070"/>
                  </a:lnTo>
                  <a:lnTo>
                    <a:pt x="10938567" y="466802"/>
                  </a:lnTo>
                  <a:lnTo>
                    <a:pt x="10920015" y="494331"/>
                  </a:lnTo>
                  <a:lnTo>
                    <a:pt x="10892486" y="512883"/>
                  </a:lnTo>
                  <a:lnTo>
                    <a:pt x="10858754" y="519683"/>
                  </a:lnTo>
                  <a:lnTo>
                    <a:pt x="86613" y="519683"/>
                  </a:lnTo>
                  <a:lnTo>
                    <a:pt x="52881" y="512883"/>
                  </a:lnTo>
                  <a:lnTo>
                    <a:pt x="25352" y="494331"/>
                  </a:lnTo>
                  <a:lnTo>
                    <a:pt x="6800" y="466802"/>
                  </a:lnTo>
                  <a:lnTo>
                    <a:pt x="0" y="433070"/>
                  </a:lnTo>
                  <a:lnTo>
                    <a:pt x="0" y="86613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84022" y="499699"/>
            <a:ext cx="10306050" cy="382148"/>
          </a:xfrm>
          <a:prstGeom prst="rect">
            <a:avLst/>
          </a:prstGeom>
        </p:spPr>
        <p:txBody>
          <a:bodyPr vert="horz" wrap="square" lIns="0" tIns="12692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sz="2400" spc="-6" dirty="0"/>
              <a:t>Нормативное</a:t>
            </a:r>
            <a:r>
              <a:rPr sz="2400" spc="6" dirty="0"/>
              <a:t> </a:t>
            </a:r>
            <a:r>
              <a:rPr sz="2400" spc="-6" dirty="0"/>
              <a:t>обеспечение</a:t>
            </a:r>
            <a:r>
              <a:rPr sz="2400" spc="10" dirty="0"/>
              <a:t> </a:t>
            </a:r>
            <a:r>
              <a:rPr sz="2400" spc="-15" dirty="0"/>
              <a:t>школьного</a:t>
            </a:r>
            <a:r>
              <a:rPr sz="2400" spc="-20" dirty="0"/>
              <a:t> </a:t>
            </a:r>
            <a:r>
              <a:rPr sz="2400" dirty="0"/>
              <a:t>и </a:t>
            </a:r>
            <a:r>
              <a:rPr sz="2400" spc="-6" dirty="0"/>
              <a:t>муниципального</a:t>
            </a:r>
            <a:r>
              <a:rPr sz="2400" spc="15" dirty="0"/>
              <a:t> </a:t>
            </a:r>
            <a:r>
              <a:rPr sz="2400" spc="-6" dirty="0"/>
              <a:t>этапов</a:t>
            </a:r>
            <a:r>
              <a:rPr sz="2400" spc="15" dirty="0"/>
              <a:t> </a:t>
            </a:r>
            <a:r>
              <a:rPr sz="2400" spc="-10" dirty="0"/>
              <a:t>олимпиады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761" y="3020507"/>
            <a:ext cx="3557262" cy="38402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63586" y="2530601"/>
            <a:ext cx="10929134" cy="4815715"/>
            <a:chOff x="1146542" y="2294751"/>
            <a:chExt cx="9916795" cy="43668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6202" y="2742224"/>
              <a:ext cx="3227761" cy="34737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9275" y="160642"/>
            <a:ext cx="6436271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Просмотр </a:t>
            </a:r>
            <a:r>
              <a:rPr sz="3500" b="1" spc="-39" dirty="0">
                <a:solidFill>
                  <a:srgbClr val="FFFFFF"/>
                </a:solidFill>
                <a:latin typeface="Arial"/>
                <a:cs typeface="Arial"/>
              </a:rPr>
              <a:t>ответов</a:t>
            </a: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7" dirty="0">
                <a:solidFill>
                  <a:srgbClr val="FFFFFF"/>
                </a:solidFill>
                <a:latin typeface="Arial"/>
                <a:cs typeface="Arial"/>
              </a:rPr>
              <a:t>системе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9519" y="1568660"/>
            <a:ext cx="8497950" cy="63303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тестирующей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системе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автоматически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проверяется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совпадение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ответа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участника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верным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ответом.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165902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7488" y="3100770"/>
            <a:ext cx="4671458" cy="373700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63586" y="2530601"/>
            <a:ext cx="10929134" cy="4815715"/>
            <a:chOff x="1146542" y="2294751"/>
            <a:chExt cx="9916795" cy="43668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2855" y="2830812"/>
              <a:ext cx="4227739" cy="33696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9275" y="160642"/>
            <a:ext cx="6436271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Просмотр </a:t>
            </a:r>
            <a:r>
              <a:rPr sz="3500" b="1" spc="-39" dirty="0">
                <a:solidFill>
                  <a:srgbClr val="FFFFFF"/>
                </a:solidFill>
                <a:latin typeface="Arial"/>
                <a:cs typeface="Arial"/>
              </a:rPr>
              <a:t>ответов</a:t>
            </a: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7" dirty="0">
                <a:solidFill>
                  <a:srgbClr val="FFFFFF"/>
                </a:solidFill>
                <a:latin typeface="Arial"/>
                <a:cs typeface="Arial"/>
              </a:rPr>
              <a:t>системе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9519" y="1568660"/>
            <a:ext cx="8171832" cy="63303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вопросах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текстовым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вводом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ответа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засчитывается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любой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верный </a:t>
            </a:r>
            <a:r>
              <a:rPr sz="2000" spc="-506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смыслу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61" dirty="0">
                <a:latin typeface="Microsoft Sans Serif"/>
                <a:cs typeface="Microsoft Sans Serif"/>
              </a:rPr>
              <a:t>ответ.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4586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0660" y="3179745"/>
            <a:ext cx="4402466" cy="35218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63586" y="2530601"/>
            <a:ext cx="10929134" cy="4815715"/>
            <a:chOff x="1146542" y="2294751"/>
            <a:chExt cx="9916795" cy="43668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5772" y="2883364"/>
              <a:ext cx="4021667" cy="31946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9275" y="160642"/>
            <a:ext cx="7534993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b="1" spc="-17" dirty="0">
                <a:solidFill>
                  <a:srgbClr val="FFFFFF"/>
                </a:solidFill>
                <a:latin typeface="Arial"/>
                <a:cs typeface="Arial"/>
              </a:rPr>
              <a:t>Изменение</a:t>
            </a:r>
            <a:r>
              <a:rPr sz="3500" b="1" spc="-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50" dirty="0">
                <a:solidFill>
                  <a:srgbClr val="FFFFFF"/>
                </a:solidFill>
                <a:latin typeface="Arial"/>
                <a:cs typeface="Arial"/>
              </a:rPr>
              <a:t>результатов</a:t>
            </a:r>
            <a:r>
              <a:rPr sz="3500" b="1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1" dirty="0">
                <a:solidFill>
                  <a:srgbClr val="FFFFFF"/>
                </a:solidFill>
                <a:latin typeface="Arial"/>
                <a:cs typeface="Arial"/>
              </a:rPr>
              <a:t>проверки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9519" y="1358473"/>
            <a:ext cx="10491745" cy="93555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spc="-50" dirty="0">
                <a:latin typeface="Microsoft Sans Serif"/>
                <a:cs typeface="Microsoft Sans Serif"/>
              </a:rPr>
              <a:t>Результаты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могут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быть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изменены</a:t>
            </a:r>
            <a:r>
              <a:rPr sz="2000" spc="61" dirty="0">
                <a:latin typeface="Microsoft Sans Serif"/>
                <a:cs typeface="Microsoft Sans Serif"/>
              </a:rPr>
              <a:t> </a:t>
            </a:r>
            <a:r>
              <a:rPr sz="2000" b="1" spc="-22" dirty="0">
                <a:latin typeface="Arial"/>
                <a:cs typeface="Arial"/>
              </a:rPr>
              <a:t>только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том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случае,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если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не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засчитан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верный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 </a:t>
            </a:r>
            <a:r>
              <a:rPr sz="2000" spc="-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смыслу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61" dirty="0">
                <a:latin typeface="Microsoft Sans Serif"/>
                <a:cs typeface="Microsoft Sans Serif"/>
              </a:rPr>
              <a:t>ответ.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61" dirty="0">
                <a:latin typeface="Microsoft Sans Serif"/>
                <a:cs typeface="Microsoft Sans Serif"/>
              </a:rPr>
              <a:t>Тогда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задание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перепроверяется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всех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участников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учетом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добавления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нового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правильного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ответа.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74693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7717" y="2372862"/>
            <a:ext cx="7883826" cy="23021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63586" y="1679254"/>
            <a:ext cx="10929134" cy="5667236"/>
            <a:chOff x="1146542" y="1522749"/>
            <a:chExt cx="9916795" cy="51390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4659" y="4696406"/>
              <a:ext cx="7153565" cy="13695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5592" y="1541799"/>
              <a:ext cx="9878695" cy="5100955"/>
            </a:xfrm>
            <a:custGeom>
              <a:avLst/>
              <a:gdLst/>
              <a:ahLst/>
              <a:cxnLst/>
              <a:rect l="l" t="t" r="r" b="b"/>
              <a:pathLst>
                <a:path w="9878695" h="5100955">
                  <a:moveTo>
                    <a:pt x="0" y="850081"/>
                  </a:moveTo>
                  <a:lnTo>
                    <a:pt x="1345" y="801843"/>
                  </a:lnTo>
                  <a:lnTo>
                    <a:pt x="5334" y="754310"/>
                  </a:lnTo>
                  <a:lnTo>
                    <a:pt x="11895" y="707555"/>
                  </a:lnTo>
                  <a:lnTo>
                    <a:pt x="20956" y="661650"/>
                  </a:lnTo>
                  <a:lnTo>
                    <a:pt x="32446" y="616666"/>
                  </a:lnTo>
                  <a:lnTo>
                    <a:pt x="46291" y="572674"/>
                  </a:lnTo>
                  <a:lnTo>
                    <a:pt x="62422" y="529748"/>
                  </a:lnTo>
                  <a:lnTo>
                    <a:pt x="80765" y="487958"/>
                  </a:lnTo>
                  <a:lnTo>
                    <a:pt x="101250" y="447376"/>
                  </a:lnTo>
                  <a:lnTo>
                    <a:pt x="123804" y="408075"/>
                  </a:lnTo>
                  <a:lnTo>
                    <a:pt x="148356" y="370125"/>
                  </a:lnTo>
                  <a:lnTo>
                    <a:pt x="174834" y="333599"/>
                  </a:lnTo>
                  <a:lnTo>
                    <a:pt x="203165" y="298568"/>
                  </a:lnTo>
                  <a:lnTo>
                    <a:pt x="233280" y="265104"/>
                  </a:lnTo>
                  <a:lnTo>
                    <a:pt x="265104" y="233280"/>
                  </a:lnTo>
                  <a:lnTo>
                    <a:pt x="298568" y="203165"/>
                  </a:lnTo>
                  <a:lnTo>
                    <a:pt x="333599" y="174834"/>
                  </a:lnTo>
                  <a:lnTo>
                    <a:pt x="370125" y="148356"/>
                  </a:lnTo>
                  <a:lnTo>
                    <a:pt x="408075" y="123804"/>
                  </a:lnTo>
                  <a:lnTo>
                    <a:pt x="447376" y="101250"/>
                  </a:lnTo>
                  <a:lnTo>
                    <a:pt x="487958" y="80765"/>
                  </a:lnTo>
                  <a:lnTo>
                    <a:pt x="529748" y="62422"/>
                  </a:lnTo>
                  <a:lnTo>
                    <a:pt x="572674" y="46291"/>
                  </a:lnTo>
                  <a:lnTo>
                    <a:pt x="616666" y="32446"/>
                  </a:lnTo>
                  <a:lnTo>
                    <a:pt x="661650" y="20956"/>
                  </a:lnTo>
                  <a:lnTo>
                    <a:pt x="707555" y="11895"/>
                  </a:lnTo>
                  <a:lnTo>
                    <a:pt x="754310" y="5334"/>
                  </a:lnTo>
                  <a:lnTo>
                    <a:pt x="801843" y="1345"/>
                  </a:lnTo>
                  <a:lnTo>
                    <a:pt x="850081" y="0"/>
                  </a:lnTo>
                  <a:lnTo>
                    <a:pt x="9028045" y="0"/>
                  </a:lnTo>
                  <a:lnTo>
                    <a:pt x="9079888" y="1580"/>
                  </a:lnTo>
                  <a:lnTo>
                    <a:pt x="9131273" y="6287"/>
                  </a:lnTo>
                  <a:lnTo>
                    <a:pt x="9182070" y="14066"/>
                  </a:lnTo>
                  <a:lnTo>
                    <a:pt x="9232150" y="24863"/>
                  </a:lnTo>
                  <a:lnTo>
                    <a:pt x="9281382" y="38625"/>
                  </a:lnTo>
                  <a:lnTo>
                    <a:pt x="9329637" y="55297"/>
                  </a:lnTo>
                  <a:lnTo>
                    <a:pt x="9376784" y="74826"/>
                  </a:lnTo>
                  <a:lnTo>
                    <a:pt x="9422695" y="97159"/>
                  </a:lnTo>
                  <a:lnTo>
                    <a:pt x="9467238" y="122240"/>
                  </a:lnTo>
                  <a:lnTo>
                    <a:pt x="9510285" y="150017"/>
                  </a:lnTo>
                  <a:lnTo>
                    <a:pt x="9551705" y="180436"/>
                  </a:lnTo>
                  <a:lnTo>
                    <a:pt x="9591367" y="213442"/>
                  </a:lnTo>
                  <a:lnTo>
                    <a:pt x="9629143" y="248983"/>
                  </a:lnTo>
                  <a:lnTo>
                    <a:pt x="9664684" y="286759"/>
                  </a:lnTo>
                  <a:lnTo>
                    <a:pt x="9697690" y="326422"/>
                  </a:lnTo>
                  <a:lnTo>
                    <a:pt x="9728109" y="367841"/>
                  </a:lnTo>
                  <a:lnTo>
                    <a:pt x="9755886" y="410888"/>
                  </a:lnTo>
                  <a:lnTo>
                    <a:pt x="9780967" y="455431"/>
                  </a:lnTo>
                  <a:lnTo>
                    <a:pt x="9803300" y="501342"/>
                  </a:lnTo>
                  <a:lnTo>
                    <a:pt x="9822829" y="548490"/>
                  </a:lnTo>
                  <a:lnTo>
                    <a:pt x="9839501" y="596744"/>
                  </a:lnTo>
                  <a:lnTo>
                    <a:pt x="9853263" y="645977"/>
                  </a:lnTo>
                  <a:lnTo>
                    <a:pt x="9864060" y="696057"/>
                  </a:lnTo>
                  <a:lnTo>
                    <a:pt x="9871839" y="746854"/>
                  </a:lnTo>
                  <a:lnTo>
                    <a:pt x="9876546" y="798239"/>
                  </a:lnTo>
                  <a:lnTo>
                    <a:pt x="9878127" y="850081"/>
                  </a:lnTo>
                  <a:lnTo>
                    <a:pt x="9878127" y="4250307"/>
                  </a:lnTo>
                  <a:lnTo>
                    <a:pt x="9876781" y="4298545"/>
                  </a:lnTo>
                  <a:lnTo>
                    <a:pt x="9872792" y="4346078"/>
                  </a:lnTo>
                  <a:lnTo>
                    <a:pt x="9866231" y="4392833"/>
                  </a:lnTo>
                  <a:lnTo>
                    <a:pt x="9857170" y="4438738"/>
                  </a:lnTo>
                  <a:lnTo>
                    <a:pt x="9845681" y="4483722"/>
                  </a:lnTo>
                  <a:lnTo>
                    <a:pt x="9831835" y="4527714"/>
                  </a:lnTo>
                  <a:lnTo>
                    <a:pt x="9815705" y="4570640"/>
                  </a:lnTo>
                  <a:lnTo>
                    <a:pt x="9797361" y="4612430"/>
                  </a:lnTo>
                  <a:lnTo>
                    <a:pt x="9776876" y="4653012"/>
                  </a:lnTo>
                  <a:lnTo>
                    <a:pt x="9754322" y="4692313"/>
                  </a:lnTo>
                  <a:lnTo>
                    <a:pt x="9729771" y="4730263"/>
                  </a:lnTo>
                  <a:lnTo>
                    <a:pt x="9703293" y="4766789"/>
                  </a:lnTo>
                  <a:lnTo>
                    <a:pt x="9674961" y="4801820"/>
                  </a:lnTo>
                  <a:lnTo>
                    <a:pt x="9644847" y="4835284"/>
                  </a:lnTo>
                  <a:lnTo>
                    <a:pt x="9613022" y="4867108"/>
                  </a:lnTo>
                  <a:lnTo>
                    <a:pt x="9579558" y="4897223"/>
                  </a:lnTo>
                  <a:lnTo>
                    <a:pt x="9544527" y="4925555"/>
                  </a:lnTo>
                  <a:lnTo>
                    <a:pt x="9508001" y="4952032"/>
                  </a:lnTo>
                  <a:lnTo>
                    <a:pt x="9470052" y="4976584"/>
                  </a:lnTo>
                  <a:lnTo>
                    <a:pt x="9430750" y="4999138"/>
                  </a:lnTo>
                  <a:lnTo>
                    <a:pt x="9390168" y="5019623"/>
                  </a:lnTo>
                  <a:lnTo>
                    <a:pt x="9348378" y="5037966"/>
                  </a:lnTo>
                  <a:lnTo>
                    <a:pt x="9305452" y="5054097"/>
                  </a:lnTo>
                  <a:lnTo>
                    <a:pt x="9261461" y="5067942"/>
                  </a:lnTo>
                  <a:lnTo>
                    <a:pt x="9216477" y="5079432"/>
                  </a:lnTo>
                  <a:lnTo>
                    <a:pt x="9170571" y="5088493"/>
                  </a:lnTo>
                  <a:lnTo>
                    <a:pt x="9123816" y="5095054"/>
                  </a:lnTo>
                  <a:lnTo>
                    <a:pt x="9076284" y="5099043"/>
                  </a:lnTo>
                  <a:lnTo>
                    <a:pt x="9028045" y="5100389"/>
                  </a:lnTo>
                  <a:lnTo>
                    <a:pt x="850081" y="5100389"/>
                  </a:lnTo>
                  <a:lnTo>
                    <a:pt x="801843" y="5099043"/>
                  </a:lnTo>
                  <a:lnTo>
                    <a:pt x="754310" y="5095054"/>
                  </a:lnTo>
                  <a:lnTo>
                    <a:pt x="707555" y="5088493"/>
                  </a:lnTo>
                  <a:lnTo>
                    <a:pt x="661650" y="5079432"/>
                  </a:lnTo>
                  <a:lnTo>
                    <a:pt x="616666" y="5067942"/>
                  </a:lnTo>
                  <a:lnTo>
                    <a:pt x="572674" y="5054097"/>
                  </a:lnTo>
                  <a:lnTo>
                    <a:pt x="529748" y="5037966"/>
                  </a:lnTo>
                  <a:lnTo>
                    <a:pt x="487958" y="5019623"/>
                  </a:lnTo>
                  <a:lnTo>
                    <a:pt x="447376" y="4999138"/>
                  </a:lnTo>
                  <a:lnTo>
                    <a:pt x="408075" y="4976584"/>
                  </a:lnTo>
                  <a:lnTo>
                    <a:pt x="370125" y="4952032"/>
                  </a:lnTo>
                  <a:lnTo>
                    <a:pt x="333599" y="4925555"/>
                  </a:lnTo>
                  <a:lnTo>
                    <a:pt x="298568" y="4897223"/>
                  </a:lnTo>
                  <a:lnTo>
                    <a:pt x="265104" y="4867108"/>
                  </a:lnTo>
                  <a:lnTo>
                    <a:pt x="233280" y="4835284"/>
                  </a:lnTo>
                  <a:lnTo>
                    <a:pt x="203165" y="4801820"/>
                  </a:lnTo>
                  <a:lnTo>
                    <a:pt x="174834" y="4766789"/>
                  </a:lnTo>
                  <a:lnTo>
                    <a:pt x="148356" y="4730263"/>
                  </a:lnTo>
                  <a:lnTo>
                    <a:pt x="123804" y="4692313"/>
                  </a:lnTo>
                  <a:lnTo>
                    <a:pt x="101250" y="4653012"/>
                  </a:lnTo>
                  <a:lnTo>
                    <a:pt x="80765" y="4612430"/>
                  </a:lnTo>
                  <a:lnTo>
                    <a:pt x="62422" y="4570640"/>
                  </a:lnTo>
                  <a:lnTo>
                    <a:pt x="46291" y="4527714"/>
                  </a:lnTo>
                  <a:lnTo>
                    <a:pt x="32446" y="4483722"/>
                  </a:lnTo>
                  <a:lnTo>
                    <a:pt x="20956" y="4438738"/>
                  </a:lnTo>
                  <a:lnTo>
                    <a:pt x="11895" y="4392833"/>
                  </a:lnTo>
                  <a:lnTo>
                    <a:pt x="5334" y="4346078"/>
                  </a:lnTo>
                  <a:lnTo>
                    <a:pt x="1345" y="4298545"/>
                  </a:lnTo>
                  <a:lnTo>
                    <a:pt x="0" y="4250307"/>
                  </a:lnTo>
                  <a:lnTo>
                    <a:pt x="0" y="85008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75" y="160642"/>
            <a:ext cx="7534993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Изменение</a:t>
            </a:r>
            <a:r>
              <a:rPr sz="3500" spc="-44" dirty="0">
                <a:solidFill>
                  <a:srgbClr val="FFFFFF"/>
                </a:solidFill>
              </a:rPr>
              <a:t> </a:t>
            </a:r>
            <a:r>
              <a:rPr sz="3500" spc="-50" dirty="0">
                <a:solidFill>
                  <a:srgbClr val="FFFFFF"/>
                </a:solidFill>
              </a:rPr>
              <a:t>результатов</a:t>
            </a:r>
            <a:r>
              <a:rPr sz="3500" spc="-39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проверки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2072151" y="3336054"/>
            <a:ext cx="394700" cy="33052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105" dirty="0">
                <a:latin typeface="Microsoft Sans Serif"/>
                <a:cs typeface="Microsoft Sans Serif"/>
              </a:rPr>
              <a:t>ДО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2150" y="5748527"/>
            <a:ext cx="911869" cy="33052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44" dirty="0">
                <a:latin typeface="Microsoft Sans Serif"/>
                <a:cs typeface="Microsoft Sans Serif"/>
              </a:rPr>
              <a:t>ПОСЛЕ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364558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275" y="160642"/>
            <a:ext cx="3553001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22" dirty="0">
                <a:solidFill>
                  <a:srgbClr val="FFFFFF"/>
                </a:solidFill>
              </a:rPr>
              <a:t>Разбор</a:t>
            </a:r>
            <a:r>
              <a:rPr sz="3500" spc="-61" dirty="0">
                <a:solidFill>
                  <a:srgbClr val="FFFFFF"/>
                </a:solidFill>
              </a:rPr>
              <a:t> </a:t>
            </a:r>
            <a:r>
              <a:rPr sz="3500" spc="-17" dirty="0">
                <a:solidFill>
                  <a:srgbClr val="FFFFFF"/>
                </a:solidFill>
              </a:rPr>
              <a:t>заданий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sp>
          <p:nvSpPr>
            <p:cNvPr id="4" name="object 4"/>
            <p:cNvSpPr/>
            <p:nvPr/>
          </p:nvSpPr>
          <p:spPr>
            <a:xfrm>
              <a:off x="1165592" y="2786247"/>
              <a:ext cx="9878695" cy="3856354"/>
            </a:xfrm>
            <a:custGeom>
              <a:avLst/>
              <a:gdLst/>
              <a:ahLst/>
              <a:cxnLst/>
              <a:rect l="l" t="t" r="r" b="b"/>
              <a:pathLst>
                <a:path w="9878695" h="3856354">
                  <a:moveTo>
                    <a:pt x="0" y="642669"/>
                  </a:moveTo>
                  <a:lnTo>
                    <a:pt x="1762" y="594706"/>
                  </a:lnTo>
                  <a:lnTo>
                    <a:pt x="6968" y="547700"/>
                  </a:lnTo>
                  <a:lnTo>
                    <a:pt x="15492" y="501776"/>
                  </a:lnTo>
                  <a:lnTo>
                    <a:pt x="27209" y="457058"/>
                  </a:lnTo>
                  <a:lnTo>
                    <a:pt x="41997" y="413669"/>
                  </a:lnTo>
                  <a:lnTo>
                    <a:pt x="59731" y="371736"/>
                  </a:lnTo>
                  <a:lnTo>
                    <a:pt x="80286" y="331381"/>
                  </a:lnTo>
                  <a:lnTo>
                    <a:pt x="103538" y="292729"/>
                  </a:lnTo>
                  <a:lnTo>
                    <a:pt x="129362" y="255904"/>
                  </a:lnTo>
                  <a:lnTo>
                    <a:pt x="157635" y="221031"/>
                  </a:lnTo>
                  <a:lnTo>
                    <a:pt x="188233" y="188233"/>
                  </a:lnTo>
                  <a:lnTo>
                    <a:pt x="221031" y="157636"/>
                  </a:lnTo>
                  <a:lnTo>
                    <a:pt x="255904" y="129362"/>
                  </a:lnTo>
                  <a:lnTo>
                    <a:pt x="292729" y="103538"/>
                  </a:lnTo>
                  <a:lnTo>
                    <a:pt x="331381" y="80286"/>
                  </a:lnTo>
                  <a:lnTo>
                    <a:pt x="371736" y="59731"/>
                  </a:lnTo>
                  <a:lnTo>
                    <a:pt x="413669" y="41997"/>
                  </a:lnTo>
                  <a:lnTo>
                    <a:pt x="457058" y="27210"/>
                  </a:lnTo>
                  <a:lnTo>
                    <a:pt x="501776" y="15492"/>
                  </a:lnTo>
                  <a:lnTo>
                    <a:pt x="547700" y="6968"/>
                  </a:lnTo>
                  <a:lnTo>
                    <a:pt x="594706" y="1762"/>
                  </a:lnTo>
                  <a:lnTo>
                    <a:pt x="642669" y="0"/>
                  </a:lnTo>
                  <a:lnTo>
                    <a:pt x="9235457" y="0"/>
                  </a:lnTo>
                  <a:lnTo>
                    <a:pt x="9286346" y="2016"/>
                  </a:lnTo>
                  <a:lnTo>
                    <a:pt x="9336600" y="8005"/>
                  </a:lnTo>
                  <a:lnTo>
                    <a:pt x="9386003" y="17879"/>
                  </a:lnTo>
                  <a:lnTo>
                    <a:pt x="9434341" y="31547"/>
                  </a:lnTo>
                  <a:lnTo>
                    <a:pt x="9481396" y="48920"/>
                  </a:lnTo>
                  <a:lnTo>
                    <a:pt x="9526954" y="69909"/>
                  </a:lnTo>
                  <a:lnTo>
                    <a:pt x="9570798" y="94424"/>
                  </a:lnTo>
                  <a:lnTo>
                    <a:pt x="9612714" y="122376"/>
                  </a:lnTo>
                  <a:lnTo>
                    <a:pt x="9652484" y="153675"/>
                  </a:lnTo>
                  <a:lnTo>
                    <a:pt x="9689893" y="188233"/>
                  </a:lnTo>
                  <a:lnTo>
                    <a:pt x="9724451" y="225643"/>
                  </a:lnTo>
                  <a:lnTo>
                    <a:pt x="9755751" y="265413"/>
                  </a:lnTo>
                  <a:lnTo>
                    <a:pt x="9783703" y="307328"/>
                  </a:lnTo>
                  <a:lnTo>
                    <a:pt x="9808218" y="351172"/>
                  </a:lnTo>
                  <a:lnTo>
                    <a:pt x="9829207" y="396730"/>
                  </a:lnTo>
                  <a:lnTo>
                    <a:pt x="9846580" y="443786"/>
                  </a:lnTo>
                  <a:lnTo>
                    <a:pt x="9860247" y="492123"/>
                  </a:lnTo>
                  <a:lnTo>
                    <a:pt x="9870121" y="541527"/>
                  </a:lnTo>
                  <a:lnTo>
                    <a:pt x="9876111" y="591780"/>
                  </a:lnTo>
                  <a:lnTo>
                    <a:pt x="9878127" y="642669"/>
                  </a:lnTo>
                  <a:lnTo>
                    <a:pt x="9878127" y="3213270"/>
                  </a:lnTo>
                  <a:lnTo>
                    <a:pt x="9876364" y="3261233"/>
                  </a:lnTo>
                  <a:lnTo>
                    <a:pt x="9871159" y="3308239"/>
                  </a:lnTo>
                  <a:lnTo>
                    <a:pt x="9862635" y="3354163"/>
                  </a:lnTo>
                  <a:lnTo>
                    <a:pt x="9850917" y="3398882"/>
                  </a:lnTo>
                  <a:lnTo>
                    <a:pt x="9836129" y="3442270"/>
                  </a:lnTo>
                  <a:lnTo>
                    <a:pt x="9818396" y="3484203"/>
                  </a:lnTo>
                  <a:lnTo>
                    <a:pt x="9797841" y="3524558"/>
                  </a:lnTo>
                  <a:lnTo>
                    <a:pt x="9774589" y="3563210"/>
                  </a:lnTo>
                  <a:lnTo>
                    <a:pt x="9748764" y="3600035"/>
                  </a:lnTo>
                  <a:lnTo>
                    <a:pt x="9720491" y="3634909"/>
                  </a:lnTo>
                  <a:lnTo>
                    <a:pt x="9689893" y="3667706"/>
                  </a:lnTo>
                  <a:lnTo>
                    <a:pt x="9657096" y="3698304"/>
                  </a:lnTo>
                  <a:lnTo>
                    <a:pt x="9622223" y="3726577"/>
                  </a:lnTo>
                  <a:lnTo>
                    <a:pt x="9585398" y="3752402"/>
                  </a:lnTo>
                  <a:lnTo>
                    <a:pt x="9546746" y="3775654"/>
                  </a:lnTo>
                  <a:lnTo>
                    <a:pt x="9506391" y="3796208"/>
                  </a:lnTo>
                  <a:lnTo>
                    <a:pt x="9464457" y="3813942"/>
                  </a:lnTo>
                  <a:lnTo>
                    <a:pt x="9421069" y="3828730"/>
                  </a:lnTo>
                  <a:lnTo>
                    <a:pt x="9376351" y="3840448"/>
                  </a:lnTo>
                  <a:lnTo>
                    <a:pt x="9330426" y="3848972"/>
                  </a:lnTo>
                  <a:lnTo>
                    <a:pt x="9283421" y="3854177"/>
                  </a:lnTo>
                  <a:lnTo>
                    <a:pt x="9235457" y="3855940"/>
                  </a:lnTo>
                  <a:lnTo>
                    <a:pt x="642669" y="3855940"/>
                  </a:lnTo>
                  <a:lnTo>
                    <a:pt x="594706" y="3854177"/>
                  </a:lnTo>
                  <a:lnTo>
                    <a:pt x="547700" y="3848972"/>
                  </a:lnTo>
                  <a:lnTo>
                    <a:pt x="501776" y="3840448"/>
                  </a:lnTo>
                  <a:lnTo>
                    <a:pt x="457058" y="3828730"/>
                  </a:lnTo>
                  <a:lnTo>
                    <a:pt x="413669" y="3813942"/>
                  </a:lnTo>
                  <a:lnTo>
                    <a:pt x="371736" y="3796208"/>
                  </a:lnTo>
                  <a:lnTo>
                    <a:pt x="331381" y="3775654"/>
                  </a:lnTo>
                  <a:lnTo>
                    <a:pt x="292729" y="3752402"/>
                  </a:lnTo>
                  <a:lnTo>
                    <a:pt x="255904" y="3726577"/>
                  </a:lnTo>
                  <a:lnTo>
                    <a:pt x="221031" y="3698304"/>
                  </a:lnTo>
                  <a:lnTo>
                    <a:pt x="188233" y="3667706"/>
                  </a:lnTo>
                  <a:lnTo>
                    <a:pt x="157635" y="3634909"/>
                  </a:lnTo>
                  <a:lnTo>
                    <a:pt x="129362" y="3600035"/>
                  </a:lnTo>
                  <a:lnTo>
                    <a:pt x="103538" y="3563210"/>
                  </a:lnTo>
                  <a:lnTo>
                    <a:pt x="80286" y="3524558"/>
                  </a:lnTo>
                  <a:lnTo>
                    <a:pt x="59731" y="3484203"/>
                  </a:lnTo>
                  <a:lnTo>
                    <a:pt x="41997" y="3442270"/>
                  </a:lnTo>
                  <a:lnTo>
                    <a:pt x="27209" y="3398882"/>
                  </a:lnTo>
                  <a:lnTo>
                    <a:pt x="15492" y="3354163"/>
                  </a:lnTo>
                  <a:lnTo>
                    <a:pt x="6968" y="3308239"/>
                  </a:lnTo>
                  <a:lnTo>
                    <a:pt x="1762" y="3261233"/>
                  </a:lnTo>
                  <a:lnTo>
                    <a:pt x="0" y="3213270"/>
                  </a:lnTo>
                  <a:lnTo>
                    <a:pt x="0" y="642669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63651" y="1394946"/>
            <a:ext cx="588551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8</a:t>
            </a:r>
            <a:endParaRPr sz="7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0825" y="1499182"/>
            <a:ext cx="7497903" cy="62968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39" dirty="0">
                <a:latin typeface="Microsoft Sans Serif"/>
                <a:cs typeface="Microsoft Sans Serif"/>
              </a:rPr>
              <a:t>Разбор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заданий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включает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публикацию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следующих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материалов: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8320" y="2127323"/>
            <a:ext cx="7046971" cy="93555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91184" indent="-277884">
              <a:spcBef>
                <a:spcPts val="110"/>
              </a:spcBef>
              <a:buChar char="•"/>
              <a:tabLst>
                <a:tab pos="290484" algn="l"/>
                <a:tab pos="291884" algn="l"/>
              </a:tabLst>
            </a:pPr>
            <a:r>
              <a:rPr sz="2000" spc="-11" dirty="0">
                <a:latin typeface="Microsoft Sans Serif"/>
                <a:cs typeface="Microsoft Sans Serif"/>
              </a:rPr>
              <a:t>правильных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ответов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тестирующей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системе,</a:t>
            </a:r>
            <a:endParaRPr sz="2000" dirty="0">
              <a:latin typeface="Microsoft Sans Serif"/>
              <a:cs typeface="Microsoft Sans Serif"/>
            </a:endParaRPr>
          </a:p>
          <a:p>
            <a:pPr marL="291184" indent="-277884">
              <a:buChar char="•"/>
              <a:tabLst>
                <a:tab pos="290484" algn="l"/>
                <a:tab pos="291884" algn="l"/>
              </a:tabLst>
            </a:pPr>
            <a:r>
              <a:rPr sz="2000" spc="-22" dirty="0">
                <a:latin typeface="Microsoft Sans Serif"/>
                <a:cs typeface="Microsoft Sans Serif"/>
              </a:rPr>
              <a:t>текстовых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решений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на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сайте,</a:t>
            </a:r>
            <a:endParaRPr sz="2000" dirty="0">
              <a:latin typeface="Microsoft Sans Serif"/>
              <a:cs typeface="Microsoft Sans Serif"/>
            </a:endParaRPr>
          </a:p>
          <a:p>
            <a:pPr marL="291184" indent="-277884">
              <a:buChar char="•"/>
              <a:tabLst>
                <a:tab pos="290484" algn="l"/>
                <a:tab pos="291884" algn="l"/>
              </a:tabLst>
            </a:pPr>
            <a:r>
              <a:rPr sz="2000" spc="-17" dirty="0">
                <a:latin typeface="Microsoft Sans Serif"/>
                <a:cs typeface="Microsoft Sans Serif"/>
              </a:rPr>
              <a:t>видеоразборов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решений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заданий.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30346" y="3375053"/>
            <a:ext cx="7180183" cy="3618963"/>
            <a:chOff x="2658915" y="3060501"/>
            <a:chExt cx="6515100" cy="328167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0598" y="3060501"/>
              <a:ext cx="3088399" cy="15240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4615" y="3060501"/>
              <a:ext cx="3055820" cy="15307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4615" y="4811370"/>
              <a:ext cx="3069391" cy="15203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8915" y="4811370"/>
              <a:ext cx="3090082" cy="1530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049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1307" y="4140053"/>
            <a:ext cx="2462677" cy="96916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500" spc="-6" dirty="0">
                <a:latin typeface="Microsoft Sans Serif"/>
                <a:cs typeface="Microsoft Sans Serif"/>
              </a:rPr>
              <a:t>После </a:t>
            </a:r>
            <a:r>
              <a:rPr sz="1500" spc="-22" dirty="0">
                <a:latin typeface="Microsoft Sans Serif"/>
                <a:cs typeface="Microsoft Sans Serif"/>
              </a:rPr>
              <a:t>организованного</a:t>
            </a:r>
            <a:r>
              <a:rPr sz="1500" spc="6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в </a:t>
            </a:r>
            <a:r>
              <a:rPr sz="1500" spc="6" dirty="0">
                <a:latin typeface="Microsoft Sans Serif"/>
                <a:cs typeface="Microsoft Sans Serif"/>
              </a:rPr>
              <a:t> </a:t>
            </a:r>
            <a:r>
              <a:rPr sz="1500" spc="-22" dirty="0">
                <a:latin typeface="Microsoft Sans Serif"/>
                <a:cs typeface="Microsoft Sans Serif"/>
              </a:rPr>
              <a:t>школе</a:t>
            </a:r>
            <a:r>
              <a:rPr sz="1500" spc="-6" dirty="0">
                <a:latin typeface="Microsoft Sans Serif"/>
                <a:cs typeface="Microsoft Sans Serif"/>
              </a:rPr>
              <a:t> </a:t>
            </a:r>
            <a:r>
              <a:rPr sz="1500" spc="-22" dirty="0">
                <a:latin typeface="Microsoft Sans Serif"/>
                <a:cs typeface="Microsoft Sans Serif"/>
              </a:rPr>
              <a:t>разбора</a:t>
            </a:r>
            <a:r>
              <a:rPr sz="1500" dirty="0">
                <a:latin typeface="Microsoft Sans Serif"/>
                <a:cs typeface="Microsoft Sans Serif"/>
              </a:rPr>
              <a:t> </a:t>
            </a:r>
            <a:r>
              <a:rPr sz="1500" spc="-17" dirty="0">
                <a:latin typeface="Microsoft Sans Serif"/>
                <a:cs typeface="Microsoft Sans Serif"/>
              </a:rPr>
              <a:t>заданий</a:t>
            </a:r>
            <a:r>
              <a:rPr sz="1500" spc="-6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у </a:t>
            </a:r>
            <a:r>
              <a:rPr sz="1500" spc="6" dirty="0">
                <a:latin typeface="Microsoft Sans Serif"/>
                <a:cs typeface="Microsoft Sans Serif"/>
              </a:rPr>
              <a:t> </a:t>
            </a:r>
            <a:r>
              <a:rPr sz="1500" spc="-17" dirty="0">
                <a:latin typeface="Microsoft Sans Serif"/>
                <a:cs typeface="Microsoft Sans Serif"/>
              </a:rPr>
              <a:t>ученика </a:t>
            </a:r>
            <a:r>
              <a:rPr sz="1500" spc="-28" dirty="0">
                <a:latin typeface="Microsoft Sans Serif"/>
                <a:cs typeface="Microsoft Sans Serif"/>
              </a:rPr>
              <a:t>возникли</a:t>
            </a:r>
            <a:r>
              <a:rPr sz="1500" spc="-22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вопросы </a:t>
            </a:r>
            <a:r>
              <a:rPr sz="1500" spc="-391" dirty="0">
                <a:latin typeface="Microsoft Sans Serif"/>
                <a:cs typeface="Microsoft Sans Serif"/>
              </a:rPr>
              <a:t> </a:t>
            </a:r>
            <a:r>
              <a:rPr sz="1500" spc="-17" dirty="0">
                <a:latin typeface="Microsoft Sans Serif"/>
                <a:cs typeface="Microsoft Sans Serif"/>
              </a:rPr>
              <a:t>по</a:t>
            </a:r>
            <a:r>
              <a:rPr sz="1500" spc="6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решениям.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899" y="2521225"/>
            <a:ext cx="1358356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70885" marR="5600" indent="-257584">
              <a:spcBef>
                <a:spcPts val="110"/>
              </a:spcBef>
            </a:pPr>
            <a:r>
              <a:rPr sz="1500" spc="-22" dirty="0">
                <a:solidFill>
                  <a:srgbClr val="4D068C"/>
                </a:solidFill>
                <a:latin typeface="Microsoft Sans Serif"/>
                <a:cs typeface="Microsoft Sans Serif"/>
              </a:rPr>
              <a:t>Задает </a:t>
            </a: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вопрос </a:t>
            </a:r>
            <a:r>
              <a:rPr sz="1500" spc="-397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11" dirty="0">
                <a:solidFill>
                  <a:srgbClr val="4D068C"/>
                </a:solidFill>
                <a:latin typeface="Microsoft Sans Serif"/>
                <a:cs typeface="Microsoft Sans Serif"/>
              </a:rPr>
              <a:t>учителю.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5466" y="2558941"/>
            <a:ext cx="2758702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 indent="581667">
              <a:spcBef>
                <a:spcPts val="110"/>
              </a:spcBef>
            </a:pP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Передает</a:t>
            </a:r>
            <a:r>
              <a:rPr sz="1500" spc="6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вопрос </a:t>
            </a:r>
            <a:r>
              <a:rPr sz="1500" spc="-11" dirty="0">
                <a:solidFill>
                  <a:srgbClr val="4D068C"/>
                </a:solidFill>
                <a:latin typeface="Microsoft Sans Serif"/>
                <a:cs typeface="Microsoft Sans Serif"/>
              </a:rPr>
              <a:t> региональному</a:t>
            </a:r>
            <a:r>
              <a:rPr sz="1500" spc="-22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33" dirty="0">
                <a:solidFill>
                  <a:srgbClr val="4D068C"/>
                </a:solidFill>
                <a:latin typeface="Microsoft Sans Serif"/>
                <a:cs typeface="Microsoft Sans Serif"/>
              </a:rPr>
              <a:t>координатору.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4575" y="6485028"/>
            <a:ext cx="2096669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500" spc="-11" dirty="0">
                <a:latin typeface="Microsoft Sans Serif"/>
                <a:cs typeface="Microsoft Sans Serif"/>
              </a:rPr>
              <a:t>Составители </a:t>
            </a:r>
            <a:r>
              <a:rPr sz="1500" spc="-22" dirty="0">
                <a:latin typeface="Microsoft Sans Serif"/>
                <a:cs typeface="Microsoft Sans Serif"/>
              </a:rPr>
              <a:t>отвечают </a:t>
            </a:r>
            <a:r>
              <a:rPr sz="1500" spc="-402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на</a:t>
            </a:r>
            <a:r>
              <a:rPr sz="1500" spc="11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вопрос.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33763" y="4428883"/>
            <a:ext cx="1317767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 indent="205088">
              <a:spcBef>
                <a:spcPts val="110"/>
              </a:spcBef>
            </a:pP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Передает </a:t>
            </a:r>
            <a:r>
              <a:rPr sz="1500" spc="-11" dirty="0">
                <a:solidFill>
                  <a:srgbClr val="4D068C"/>
                </a:solidFill>
                <a:latin typeface="Microsoft Sans Serif"/>
                <a:cs typeface="Microsoft Sans Serif"/>
              </a:rPr>
              <a:t> вопрос</a:t>
            </a:r>
            <a:r>
              <a:rPr sz="1500" spc="-83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33" dirty="0">
                <a:solidFill>
                  <a:srgbClr val="4D068C"/>
                </a:solidFill>
                <a:latin typeface="Microsoft Sans Serif"/>
                <a:cs typeface="Microsoft Sans Serif"/>
              </a:rPr>
              <a:t>РПМК.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8002" y="6509161"/>
            <a:ext cx="1471728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500" spc="-44" dirty="0">
                <a:latin typeface="Microsoft Sans Serif"/>
                <a:cs typeface="Microsoft Sans Serif"/>
              </a:rPr>
              <a:t>РПМ</a:t>
            </a:r>
            <a:r>
              <a:rPr sz="1500" spc="-33" dirty="0">
                <a:latin typeface="Microsoft Sans Serif"/>
                <a:cs typeface="Microsoft Sans Serif"/>
              </a:rPr>
              <a:t>К</a:t>
            </a:r>
            <a:r>
              <a:rPr sz="1500" spc="11" dirty="0">
                <a:latin typeface="Microsoft Sans Serif"/>
                <a:cs typeface="Microsoft Sans Serif"/>
              </a:rPr>
              <a:t> </a:t>
            </a:r>
            <a:r>
              <a:rPr sz="1500" spc="-33" dirty="0">
                <a:latin typeface="Microsoft Sans Serif"/>
                <a:cs typeface="Microsoft Sans Serif"/>
              </a:rPr>
              <a:t>о</a:t>
            </a:r>
            <a:r>
              <a:rPr sz="1500" dirty="0">
                <a:latin typeface="Microsoft Sans Serif"/>
                <a:cs typeface="Microsoft Sans Serif"/>
              </a:rPr>
              <a:t>т</a:t>
            </a:r>
            <a:r>
              <a:rPr sz="1500" spc="-22" dirty="0">
                <a:latin typeface="Microsoft Sans Serif"/>
                <a:cs typeface="Microsoft Sans Serif"/>
              </a:rPr>
              <a:t>в</a:t>
            </a:r>
            <a:r>
              <a:rPr sz="1500" spc="-55" dirty="0">
                <a:latin typeface="Microsoft Sans Serif"/>
                <a:cs typeface="Microsoft Sans Serif"/>
              </a:rPr>
              <a:t>е</a:t>
            </a:r>
            <a:r>
              <a:rPr sz="1500" spc="-11" dirty="0">
                <a:latin typeface="Microsoft Sans Serif"/>
                <a:cs typeface="Microsoft Sans Serif"/>
              </a:rPr>
              <a:t>ча</a:t>
            </a:r>
            <a:r>
              <a:rPr sz="1500" spc="-44" dirty="0">
                <a:latin typeface="Microsoft Sans Serif"/>
                <a:cs typeface="Microsoft Sans Serif"/>
              </a:rPr>
              <a:t>ю</a:t>
            </a:r>
            <a:r>
              <a:rPr sz="1500" dirty="0">
                <a:latin typeface="Microsoft Sans Serif"/>
                <a:cs typeface="Microsoft Sans Serif"/>
              </a:rPr>
              <a:t>т  </a:t>
            </a:r>
            <a:r>
              <a:rPr sz="1500" spc="-11" dirty="0">
                <a:latin typeface="Microsoft Sans Serif"/>
                <a:cs typeface="Microsoft Sans Serif"/>
              </a:rPr>
              <a:t>на</a:t>
            </a:r>
            <a:r>
              <a:rPr sz="1500" spc="6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вопрос.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6877" y="4191588"/>
            <a:ext cx="2276524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500" spc="-17" dirty="0">
                <a:latin typeface="Microsoft Sans Serif"/>
                <a:cs typeface="Microsoft Sans Serif"/>
              </a:rPr>
              <a:t>Учитель по </a:t>
            </a:r>
            <a:r>
              <a:rPr sz="1500" spc="-28" dirty="0">
                <a:latin typeface="Microsoft Sans Serif"/>
                <a:cs typeface="Microsoft Sans Serif"/>
              </a:rPr>
              <a:t>возможности </a:t>
            </a:r>
            <a:r>
              <a:rPr sz="1500" spc="-397" dirty="0">
                <a:latin typeface="Microsoft Sans Serif"/>
                <a:cs typeface="Microsoft Sans Serif"/>
              </a:rPr>
              <a:t> </a:t>
            </a:r>
            <a:r>
              <a:rPr sz="1500" spc="-28" dirty="0">
                <a:latin typeface="Microsoft Sans Serif"/>
                <a:cs typeface="Microsoft Sans Serif"/>
              </a:rPr>
              <a:t>отвечает</a:t>
            </a:r>
            <a:r>
              <a:rPr sz="1500" spc="6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на</a:t>
            </a:r>
            <a:r>
              <a:rPr sz="1500" spc="11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вопрос.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8147" y="5212524"/>
            <a:ext cx="1648083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Передает</a:t>
            </a:r>
            <a:r>
              <a:rPr sz="1500" spc="-11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вопрос </a:t>
            </a:r>
            <a:r>
              <a:rPr sz="1500" spc="-397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составителям.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66827" y="4167564"/>
            <a:ext cx="1648083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Передает</a:t>
            </a:r>
            <a:r>
              <a:rPr sz="1500" spc="386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вопрос</a:t>
            </a:r>
            <a:endParaRPr sz="1500">
              <a:latin typeface="Microsoft Sans Serif"/>
              <a:cs typeface="Microsoft Sans Serif"/>
            </a:endParaRPr>
          </a:p>
          <a:p>
            <a:pPr marL="700" algn="ctr"/>
            <a:r>
              <a:rPr sz="1500" spc="-6" dirty="0">
                <a:solidFill>
                  <a:srgbClr val="4D068C"/>
                </a:solidFill>
                <a:latin typeface="Microsoft Sans Serif"/>
                <a:cs typeface="Microsoft Sans Serif"/>
              </a:rPr>
              <a:t>«Сириусу».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99274" y="160642"/>
            <a:ext cx="4730803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11" dirty="0">
                <a:solidFill>
                  <a:srgbClr val="FFFFFF"/>
                </a:solidFill>
              </a:rPr>
              <a:t>Вопросы</a:t>
            </a:r>
            <a:r>
              <a:rPr sz="3500" spc="-94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участников</a:t>
            </a:r>
            <a:endParaRPr sz="3500"/>
          </a:p>
        </p:txBody>
      </p:sp>
      <p:grpSp>
        <p:nvGrpSpPr>
          <p:cNvPr id="12" name="object 12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sp>
          <p:nvSpPr>
            <p:cNvPr id="13" name="object 13"/>
            <p:cNvSpPr/>
            <p:nvPr/>
          </p:nvSpPr>
          <p:spPr>
            <a:xfrm>
              <a:off x="1165592" y="2015685"/>
              <a:ext cx="9878695" cy="4626610"/>
            </a:xfrm>
            <a:custGeom>
              <a:avLst/>
              <a:gdLst/>
              <a:ahLst/>
              <a:cxnLst/>
              <a:rect l="l" t="t" r="r" b="b"/>
              <a:pathLst>
                <a:path w="9878695" h="4626609">
                  <a:moveTo>
                    <a:pt x="0" y="771099"/>
                  </a:moveTo>
                  <a:lnTo>
                    <a:pt x="1517" y="722333"/>
                  </a:lnTo>
                  <a:lnTo>
                    <a:pt x="6007" y="674374"/>
                  </a:lnTo>
                  <a:lnTo>
                    <a:pt x="13382" y="627310"/>
                  </a:lnTo>
                  <a:lnTo>
                    <a:pt x="23550" y="581234"/>
                  </a:lnTo>
                  <a:lnTo>
                    <a:pt x="36420" y="536234"/>
                  </a:lnTo>
                  <a:lnTo>
                    <a:pt x="51903" y="492402"/>
                  </a:lnTo>
                  <a:lnTo>
                    <a:pt x="69909" y="449828"/>
                  </a:lnTo>
                  <a:lnTo>
                    <a:pt x="90346" y="408601"/>
                  </a:lnTo>
                  <a:lnTo>
                    <a:pt x="113125" y="368813"/>
                  </a:lnTo>
                  <a:lnTo>
                    <a:pt x="138155" y="330553"/>
                  </a:lnTo>
                  <a:lnTo>
                    <a:pt x="165346" y="293912"/>
                  </a:lnTo>
                  <a:lnTo>
                    <a:pt x="194607" y="258981"/>
                  </a:lnTo>
                  <a:lnTo>
                    <a:pt x="225849" y="225849"/>
                  </a:lnTo>
                  <a:lnTo>
                    <a:pt x="258981" y="194607"/>
                  </a:lnTo>
                  <a:lnTo>
                    <a:pt x="293912" y="165346"/>
                  </a:lnTo>
                  <a:lnTo>
                    <a:pt x="330553" y="138155"/>
                  </a:lnTo>
                  <a:lnTo>
                    <a:pt x="368813" y="113125"/>
                  </a:lnTo>
                  <a:lnTo>
                    <a:pt x="408601" y="90346"/>
                  </a:lnTo>
                  <a:lnTo>
                    <a:pt x="449828" y="69909"/>
                  </a:lnTo>
                  <a:lnTo>
                    <a:pt x="492402" y="51903"/>
                  </a:lnTo>
                  <a:lnTo>
                    <a:pt x="536234" y="36420"/>
                  </a:lnTo>
                  <a:lnTo>
                    <a:pt x="581234" y="23550"/>
                  </a:lnTo>
                  <a:lnTo>
                    <a:pt x="627311" y="13382"/>
                  </a:lnTo>
                  <a:lnTo>
                    <a:pt x="674374" y="6007"/>
                  </a:lnTo>
                  <a:lnTo>
                    <a:pt x="722333" y="1517"/>
                  </a:lnTo>
                  <a:lnTo>
                    <a:pt x="771099" y="0"/>
                  </a:lnTo>
                  <a:lnTo>
                    <a:pt x="9107027" y="0"/>
                  </a:lnTo>
                  <a:lnTo>
                    <a:pt x="9157955" y="1682"/>
                  </a:lnTo>
                  <a:lnTo>
                    <a:pt x="9208384" y="6687"/>
                  </a:lnTo>
                  <a:lnTo>
                    <a:pt x="9258164" y="14953"/>
                  </a:lnTo>
                  <a:lnTo>
                    <a:pt x="9307145" y="26418"/>
                  </a:lnTo>
                  <a:lnTo>
                    <a:pt x="9355179" y="41019"/>
                  </a:lnTo>
                  <a:lnTo>
                    <a:pt x="9402114" y="58696"/>
                  </a:lnTo>
                  <a:lnTo>
                    <a:pt x="9447802" y="79385"/>
                  </a:lnTo>
                  <a:lnTo>
                    <a:pt x="9492091" y="103025"/>
                  </a:lnTo>
                  <a:lnTo>
                    <a:pt x="9534834" y="129553"/>
                  </a:lnTo>
                  <a:lnTo>
                    <a:pt x="9575878" y="158908"/>
                  </a:lnTo>
                  <a:lnTo>
                    <a:pt x="9615076" y="191027"/>
                  </a:lnTo>
                  <a:lnTo>
                    <a:pt x="9652277" y="225849"/>
                  </a:lnTo>
                  <a:lnTo>
                    <a:pt x="9687099" y="263050"/>
                  </a:lnTo>
                  <a:lnTo>
                    <a:pt x="9719218" y="302248"/>
                  </a:lnTo>
                  <a:lnTo>
                    <a:pt x="9748573" y="343293"/>
                  </a:lnTo>
                  <a:lnTo>
                    <a:pt x="9775102" y="386035"/>
                  </a:lnTo>
                  <a:lnTo>
                    <a:pt x="9798741" y="430324"/>
                  </a:lnTo>
                  <a:lnTo>
                    <a:pt x="9819431" y="476012"/>
                  </a:lnTo>
                  <a:lnTo>
                    <a:pt x="9837107" y="522947"/>
                  </a:lnTo>
                  <a:lnTo>
                    <a:pt x="9851709" y="570981"/>
                  </a:lnTo>
                  <a:lnTo>
                    <a:pt x="9863174" y="619962"/>
                  </a:lnTo>
                  <a:lnTo>
                    <a:pt x="9871440" y="669742"/>
                  </a:lnTo>
                  <a:lnTo>
                    <a:pt x="9876445" y="720171"/>
                  </a:lnTo>
                  <a:lnTo>
                    <a:pt x="9878127" y="771099"/>
                  </a:lnTo>
                  <a:lnTo>
                    <a:pt x="9878127" y="3855403"/>
                  </a:lnTo>
                  <a:lnTo>
                    <a:pt x="9876610" y="3904169"/>
                  </a:lnTo>
                  <a:lnTo>
                    <a:pt x="9872119" y="3952128"/>
                  </a:lnTo>
                  <a:lnTo>
                    <a:pt x="9864745" y="3999191"/>
                  </a:lnTo>
                  <a:lnTo>
                    <a:pt x="9854577" y="4045268"/>
                  </a:lnTo>
                  <a:lnTo>
                    <a:pt x="9841706" y="4090268"/>
                  </a:lnTo>
                  <a:lnTo>
                    <a:pt x="9826223" y="4134100"/>
                  </a:lnTo>
                  <a:lnTo>
                    <a:pt x="9808218" y="4176674"/>
                  </a:lnTo>
                  <a:lnTo>
                    <a:pt x="9787781" y="4217901"/>
                  </a:lnTo>
                  <a:lnTo>
                    <a:pt x="9765002" y="4257689"/>
                  </a:lnTo>
                  <a:lnTo>
                    <a:pt x="9739972" y="4295949"/>
                  </a:lnTo>
                  <a:lnTo>
                    <a:pt x="9712781" y="4332590"/>
                  </a:lnTo>
                  <a:lnTo>
                    <a:pt x="9683519" y="4367521"/>
                  </a:lnTo>
                  <a:lnTo>
                    <a:pt x="9652277" y="4400653"/>
                  </a:lnTo>
                  <a:lnTo>
                    <a:pt x="9619145" y="4431895"/>
                  </a:lnTo>
                  <a:lnTo>
                    <a:pt x="9584214" y="4461156"/>
                  </a:lnTo>
                  <a:lnTo>
                    <a:pt x="9547573" y="4488347"/>
                  </a:lnTo>
                  <a:lnTo>
                    <a:pt x="9509314" y="4513377"/>
                  </a:lnTo>
                  <a:lnTo>
                    <a:pt x="9469525" y="4536156"/>
                  </a:lnTo>
                  <a:lnTo>
                    <a:pt x="9428299" y="4556594"/>
                  </a:lnTo>
                  <a:lnTo>
                    <a:pt x="9385724" y="4574599"/>
                  </a:lnTo>
                  <a:lnTo>
                    <a:pt x="9341892" y="4590082"/>
                  </a:lnTo>
                  <a:lnTo>
                    <a:pt x="9296892" y="4602953"/>
                  </a:lnTo>
                  <a:lnTo>
                    <a:pt x="9250816" y="4613120"/>
                  </a:lnTo>
                  <a:lnTo>
                    <a:pt x="9203753" y="4620495"/>
                  </a:lnTo>
                  <a:lnTo>
                    <a:pt x="9155793" y="4624986"/>
                  </a:lnTo>
                  <a:lnTo>
                    <a:pt x="9107027" y="4626503"/>
                  </a:lnTo>
                  <a:lnTo>
                    <a:pt x="771099" y="4626503"/>
                  </a:lnTo>
                  <a:lnTo>
                    <a:pt x="722333" y="4624986"/>
                  </a:lnTo>
                  <a:lnTo>
                    <a:pt x="674374" y="4620495"/>
                  </a:lnTo>
                  <a:lnTo>
                    <a:pt x="627311" y="4613120"/>
                  </a:lnTo>
                  <a:lnTo>
                    <a:pt x="581234" y="4602953"/>
                  </a:lnTo>
                  <a:lnTo>
                    <a:pt x="536234" y="4590082"/>
                  </a:lnTo>
                  <a:lnTo>
                    <a:pt x="492402" y="4574599"/>
                  </a:lnTo>
                  <a:lnTo>
                    <a:pt x="449828" y="4556594"/>
                  </a:lnTo>
                  <a:lnTo>
                    <a:pt x="408601" y="4536156"/>
                  </a:lnTo>
                  <a:lnTo>
                    <a:pt x="368813" y="4513377"/>
                  </a:lnTo>
                  <a:lnTo>
                    <a:pt x="330553" y="4488347"/>
                  </a:lnTo>
                  <a:lnTo>
                    <a:pt x="293912" y="4461156"/>
                  </a:lnTo>
                  <a:lnTo>
                    <a:pt x="258981" y="4431895"/>
                  </a:lnTo>
                  <a:lnTo>
                    <a:pt x="225849" y="4400653"/>
                  </a:lnTo>
                  <a:lnTo>
                    <a:pt x="194607" y="4367521"/>
                  </a:lnTo>
                  <a:lnTo>
                    <a:pt x="165346" y="4332590"/>
                  </a:lnTo>
                  <a:lnTo>
                    <a:pt x="138155" y="4295949"/>
                  </a:lnTo>
                  <a:lnTo>
                    <a:pt x="113125" y="4257689"/>
                  </a:lnTo>
                  <a:lnTo>
                    <a:pt x="90346" y="4217901"/>
                  </a:lnTo>
                  <a:lnTo>
                    <a:pt x="69909" y="4176674"/>
                  </a:lnTo>
                  <a:lnTo>
                    <a:pt x="51903" y="4134100"/>
                  </a:lnTo>
                  <a:lnTo>
                    <a:pt x="36420" y="4090268"/>
                  </a:lnTo>
                  <a:lnTo>
                    <a:pt x="23550" y="4045268"/>
                  </a:lnTo>
                  <a:lnTo>
                    <a:pt x="13382" y="3999191"/>
                  </a:lnTo>
                  <a:lnTo>
                    <a:pt x="6007" y="3952128"/>
                  </a:lnTo>
                  <a:lnTo>
                    <a:pt x="1517" y="3904169"/>
                  </a:lnTo>
                  <a:lnTo>
                    <a:pt x="0" y="3855403"/>
                  </a:lnTo>
                  <a:lnTo>
                    <a:pt x="0" y="771099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463651" y="1394946"/>
            <a:ext cx="588551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9</a:t>
            </a:r>
            <a:endParaRPr sz="79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02517" y="2849343"/>
            <a:ext cx="8690401" cy="3794029"/>
            <a:chOff x="1998503" y="2583787"/>
            <a:chExt cx="7885430" cy="3440429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5707" y="2888481"/>
              <a:ext cx="1203176" cy="6646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2313" y="2888868"/>
              <a:ext cx="1203177" cy="6646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3472" y="5306733"/>
              <a:ext cx="1217123" cy="6646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1956" y="4962621"/>
              <a:ext cx="969528" cy="10612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8503" y="2583787"/>
              <a:ext cx="1107227" cy="10604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780" y="2722408"/>
              <a:ext cx="961744" cy="9211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62197" y="2613793"/>
              <a:ext cx="1021693" cy="97854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4536" y="4809363"/>
              <a:ext cx="1085524" cy="1039683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816054" y="4236170"/>
            <a:ext cx="2782496" cy="2086085"/>
            <a:chOff x="7999444" y="3841363"/>
            <a:chExt cx="2524760" cy="1891664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54928" y="4708434"/>
              <a:ext cx="1069211" cy="102405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99444" y="3878702"/>
              <a:ext cx="1274503" cy="13529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65719" y="3841363"/>
              <a:ext cx="783826" cy="1264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753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4923" y="3028962"/>
              <a:ext cx="4217861" cy="33586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592" y="2786247"/>
              <a:ext cx="9878695" cy="3856354"/>
            </a:xfrm>
            <a:custGeom>
              <a:avLst/>
              <a:gdLst/>
              <a:ahLst/>
              <a:cxnLst/>
              <a:rect l="l" t="t" r="r" b="b"/>
              <a:pathLst>
                <a:path w="9878695" h="3856354">
                  <a:moveTo>
                    <a:pt x="0" y="642669"/>
                  </a:moveTo>
                  <a:lnTo>
                    <a:pt x="1762" y="594706"/>
                  </a:lnTo>
                  <a:lnTo>
                    <a:pt x="6968" y="547700"/>
                  </a:lnTo>
                  <a:lnTo>
                    <a:pt x="15492" y="501776"/>
                  </a:lnTo>
                  <a:lnTo>
                    <a:pt x="27209" y="457058"/>
                  </a:lnTo>
                  <a:lnTo>
                    <a:pt x="41997" y="413669"/>
                  </a:lnTo>
                  <a:lnTo>
                    <a:pt x="59731" y="371736"/>
                  </a:lnTo>
                  <a:lnTo>
                    <a:pt x="80286" y="331381"/>
                  </a:lnTo>
                  <a:lnTo>
                    <a:pt x="103538" y="292729"/>
                  </a:lnTo>
                  <a:lnTo>
                    <a:pt x="129362" y="255904"/>
                  </a:lnTo>
                  <a:lnTo>
                    <a:pt x="157635" y="221031"/>
                  </a:lnTo>
                  <a:lnTo>
                    <a:pt x="188233" y="188233"/>
                  </a:lnTo>
                  <a:lnTo>
                    <a:pt x="221031" y="157636"/>
                  </a:lnTo>
                  <a:lnTo>
                    <a:pt x="255904" y="129362"/>
                  </a:lnTo>
                  <a:lnTo>
                    <a:pt x="292729" y="103538"/>
                  </a:lnTo>
                  <a:lnTo>
                    <a:pt x="331381" y="80286"/>
                  </a:lnTo>
                  <a:lnTo>
                    <a:pt x="371736" y="59731"/>
                  </a:lnTo>
                  <a:lnTo>
                    <a:pt x="413669" y="41997"/>
                  </a:lnTo>
                  <a:lnTo>
                    <a:pt x="457058" y="27210"/>
                  </a:lnTo>
                  <a:lnTo>
                    <a:pt x="501776" y="15492"/>
                  </a:lnTo>
                  <a:lnTo>
                    <a:pt x="547700" y="6968"/>
                  </a:lnTo>
                  <a:lnTo>
                    <a:pt x="594706" y="1762"/>
                  </a:lnTo>
                  <a:lnTo>
                    <a:pt x="642669" y="0"/>
                  </a:lnTo>
                  <a:lnTo>
                    <a:pt x="9235457" y="0"/>
                  </a:lnTo>
                  <a:lnTo>
                    <a:pt x="9286346" y="2016"/>
                  </a:lnTo>
                  <a:lnTo>
                    <a:pt x="9336600" y="8005"/>
                  </a:lnTo>
                  <a:lnTo>
                    <a:pt x="9386003" y="17879"/>
                  </a:lnTo>
                  <a:lnTo>
                    <a:pt x="9434341" y="31547"/>
                  </a:lnTo>
                  <a:lnTo>
                    <a:pt x="9481396" y="48920"/>
                  </a:lnTo>
                  <a:lnTo>
                    <a:pt x="9526954" y="69909"/>
                  </a:lnTo>
                  <a:lnTo>
                    <a:pt x="9570798" y="94424"/>
                  </a:lnTo>
                  <a:lnTo>
                    <a:pt x="9612714" y="122376"/>
                  </a:lnTo>
                  <a:lnTo>
                    <a:pt x="9652484" y="153675"/>
                  </a:lnTo>
                  <a:lnTo>
                    <a:pt x="9689893" y="188233"/>
                  </a:lnTo>
                  <a:lnTo>
                    <a:pt x="9724451" y="225643"/>
                  </a:lnTo>
                  <a:lnTo>
                    <a:pt x="9755751" y="265413"/>
                  </a:lnTo>
                  <a:lnTo>
                    <a:pt x="9783703" y="307328"/>
                  </a:lnTo>
                  <a:lnTo>
                    <a:pt x="9808218" y="351172"/>
                  </a:lnTo>
                  <a:lnTo>
                    <a:pt x="9829207" y="396730"/>
                  </a:lnTo>
                  <a:lnTo>
                    <a:pt x="9846580" y="443786"/>
                  </a:lnTo>
                  <a:lnTo>
                    <a:pt x="9860247" y="492123"/>
                  </a:lnTo>
                  <a:lnTo>
                    <a:pt x="9870121" y="541527"/>
                  </a:lnTo>
                  <a:lnTo>
                    <a:pt x="9876111" y="591780"/>
                  </a:lnTo>
                  <a:lnTo>
                    <a:pt x="9878127" y="642669"/>
                  </a:lnTo>
                  <a:lnTo>
                    <a:pt x="9878127" y="3213270"/>
                  </a:lnTo>
                  <a:lnTo>
                    <a:pt x="9876364" y="3261233"/>
                  </a:lnTo>
                  <a:lnTo>
                    <a:pt x="9871159" y="3308239"/>
                  </a:lnTo>
                  <a:lnTo>
                    <a:pt x="9862635" y="3354163"/>
                  </a:lnTo>
                  <a:lnTo>
                    <a:pt x="9850917" y="3398882"/>
                  </a:lnTo>
                  <a:lnTo>
                    <a:pt x="9836129" y="3442270"/>
                  </a:lnTo>
                  <a:lnTo>
                    <a:pt x="9818396" y="3484203"/>
                  </a:lnTo>
                  <a:lnTo>
                    <a:pt x="9797841" y="3524558"/>
                  </a:lnTo>
                  <a:lnTo>
                    <a:pt x="9774589" y="3563210"/>
                  </a:lnTo>
                  <a:lnTo>
                    <a:pt x="9748764" y="3600035"/>
                  </a:lnTo>
                  <a:lnTo>
                    <a:pt x="9720491" y="3634909"/>
                  </a:lnTo>
                  <a:lnTo>
                    <a:pt x="9689893" y="3667706"/>
                  </a:lnTo>
                  <a:lnTo>
                    <a:pt x="9657096" y="3698304"/>
                  </a:lnTo>
                  <a:lnTo>
                    <a:pt x="9622223" y="3726577"/>
                  </a:lnTo>
                  <a:lnTo>
                    <a:pt x="9585398" y="3752402"/>
                  </a:lnTo>
                  <a:lnTo>
                    <a:pt x="9546746" y="3775654"/>
                  </a:lnTo>
                  <a:lnTo>
                    <a:pt x="9506391" y="3796208"/>
                  </a:lnTo>
                  <a:lnTo>
                    <a:pt x="9464457" y="3813942"/>
                  </a:lnTo>
                  <a:lnTo>
                    <a:pt x="9421069" y="3828730"/>
                  </a:lnTo>
                  <a:lnTo>
                    <a:pt x="9376351" y="3840448"/>
                  </a:lnTo>
                  <a:lnTo>
                    <a:pt x="9330426" y="3848972"/>
                  </a:lnTo>
                  <a:lnTo>
                    <a:pt x="9283421" y="3854177"/>
                  </a:lnTo>
                  <a:lnTo>
                    <a:pt x="9235457" y="3855940"/>
                  </a:lnTo>
                  <a:lnTo>
                    <a:pt x="642669" y="3855940"/>
                  </a:lnTo>
                  <a:lnTo>
                    <a:pt x="594706" y="3854177"/>
                  </a:lnTo>
                  <a:lnTo>
                    <a:pt x="547700" y="3848972"/>
                  </a:lnTo>
                  <a:lnTo>
                    <a:pt x="501776" y="3840448"/>
                  </a:lnTo>
                  <a:lnTo>
                    <a:pt x="457058" y="3828730"/>
                  </a:lnTo>
                  <a:lnTo>
                    <a:pt x="413669" y="3813942"/>
                  </a:lnTo>
                  <a:lnTo>
                    <a:pt x="371736" y="3796208"/>
                  </a:lnTo>
                  <a:lnTo>
                    <a:pt x="331381" y="3775654"/>
                  </a:lnTo>
                  <a:lnTo>
                    <a:pt x="292729" y="3752402"/>
                  </a:lnTo>
                  <a:lnTo>
                    <a:pt x="255904" y="3726577"/>
                  </a:lnTo>
                  <a:lnTo>
                    <a:pt x="221031" y="3698304"/>
                  </a:lnTo>
                  <a:lnTo>
                    <a:pt x="188233" y="3667706"/>
                  </a:lnTo>
                  <a:lnTo>
                    <a:pt x="157635" y="3634909"/>
                  </a:lnTo>
                  <a:lnTo>
                    <a:pt x="129362" y="3600035"/>
                  </a:lnTo>
                  <a:lnTo>
                    <a:pt x="103538" y="3563210"/>
                  </a:lnTo>
                  <a:lnTo>
                    <a:pt x="80286" y="3524558"/>
                  </a:lnTo>
                  <a:lnTo>
                    <a:pt x="59731" y="3484203"/>
                  </a:lnTo>
                  <a:lnTo>
                    <a:pt x="41997" y="3442270"/>
                  </a:lnTo>
                  <a:lnTo>
                    <a:pt x="27209" y="3398882"/>
                  </a:lnTo>
                  <a:lnTo>
                    <a:pt x="15492" y="3354163"/>
                  </a:lnTo>
                  <a:lnTo>
                    <a:pt x="6968" y="3308239"/>
                  </a:lnTo>
                  <a:lnTo>
                    <a:pt x="1762" y="3261233"/>
                  </a:lnTo>
                  <a:lnTo>
                    <a:pt x="0" y="3213270"/>
                  </a:lnTo>
                  <a:lnTo>
                    <a:pt x="0" y="642669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74" y="160642"/>
            <a:ext cx="4361296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Подведение</a:t>
            </a:r>
            <a:r>
              <a:rPr sz="3500" spc="-72" dirty="0">
                <a:solidFill>
                  <a:srgbClr val="FFFFFF"/>
                </a:solidFill>
              </a:rPr>
              <a:t> </a:t>
            </a:r>
            <a:r>
              <a:rPr sz="3500" spc="-22" dirty="0">
                <a:solidFill>
                  <a:srgbClr val="FFFFFF"/>
                </a:solidFill>
              </a:rPr>
              <a:t>итогов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1312530" y="1556286"/>
            <a:ext cx="868480" cy="93555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6000" b="1" spc="-6" dirty="0">
                <a:solidFill>
                  <a:srgbClr val="4D068C"/>
                </a:solidFill>
                <a:latin typeface="Arial"/>
                <a:cs typeface="Arial"/>
              </a:rPr>
              <a:t>10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0826" y="1499182"/>
            <a:ext cx="9192873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spc="-6" dirty="0">
                <a:latin typeface="Microsoft Sans Serif"/>
                <a:cs typeface="Microsoft Sans Serif"/>
              </a:rPr>
              <a:t>После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проведения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44" dirty="0">
                <a:latin typeface="Microsoft Sans Serif"/>
                <a:cs typeface="Microsoft Sans Serif"/>
              </a:rPr>
              <a:t>показа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работ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39" dirty="0">
                <a:latin typeface="Microsoft Sans Serif"/>
                <a:cs typeface="Microsoft Sans Serif"/>
              </a:rPr>
              <a:t>будет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сформирована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окончательная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таблица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39" dirty="0">
                <a:latin typeface="Microsoft Sans Serif"/>
                <a:cs typeface="Microsoft Sans Serif"/>
              </a:rPr>
              <a:t>результатов.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этой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таблице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b="1" spc="-11" dirty="0">
                <a:latin typeface="Arial"/>
                <a:cs typeface="Arial"/>
              </a:rPr>
              <a:t>будут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17" dirty="0">
                <a:latin typeface="Arial"/>
                <a:cs typeface="Arial"/>
              </a:rPr>
              <a:t>отсутствовать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фамилии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6">
                <a:latin typeface="Arial"/>
                <a:cs typeface="Arial"/>
              </a:rPr>
              <a:t>имена</a:t>
            </a:r>
            <a:r>
              <a:rPr sz="2000" b="1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участников!</a:t>
            </a:r>
            <a:r>
              <a:rPr sz="2000" b="1" spc="6" dirty="0">
                <a:latin typeface="Arial"/>
                <a:cs typeface="Arial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Сохраните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таблицу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данными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участников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подведения </a:t>
            </a:r>
            <a:r>
              <a:rPr sz="2000" spc="-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итогов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олимпиады.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14682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351" y="1373060"/>
            <a:ext cx="5930265" cy="500380"/>
            <a:chOff x="597344" y="1373060"/>
            <a:chExt cx="5930265" cy="500380"/>
          </a:xfrm>
        </p:grpSpPr>
        <p:sp>
          <p:nvSpPr>
            <p:cNvPr id="3" name="object 3"/>
            <p:cNvSpPr/>
            <p:nvPr/>
          </p:nvSpPr>
          <p:spPr>
            <a:xfrm>
              <a:off x="610361" y="1386078"/>
              <a:ext cx="5904230" cy="474345"/>
            </a:xfrm>
            <a:custGeom>
              <a:avLst/>
              <a:gdLst/>
              <a:ahLst/>
              <a:cxnLst/>
              <a:rect l="l" t="t" r="r" b="b"/>
              <a:pathLst>
                <a:path w="5904230" h="474344">
                  <a:moveTo>
                    <a:pt x="5824982" y="0"/>
                  </a:moveTo>
                  <a:lnTo>
                    <a:pt x="78993" y="0"/>
                  </a:lnTo>
                  <a:lnTo>
                    <a:pt x="48247" y="6199"/>
                  </a:lnTo>
                  <a:lnTo>
                    <a:pt x="23137" y="23113"/>
                  </a:lnTo>
                  <a:lnTo>
                    <a:pt x="6208" y="48220"/>
                  </a:lnTo>
                  <a:lnTo>
                    <a:pt x="0" y="78994"/>
                  </a:lnTo>
                  <a:lnTo>
                    <a:pt x="0" y="394970"/>
                  </a:lnTo>
                  <a:lnTo>
                    <a:pt x="6208" y="425743"/>
                  </a:lnTo>
                  <a:lnTo>
                    <a:pt x="23137" y="450850"/>
                  </a:lnTo>
                  <a:lnTo>
                    <a:pt x="48247" y="467764"/>
                  </a:lnTo>
                  <a:lnTo>
                    <a:pt x="78993" y="473963"/>
                  </a:lnTo>
                  <a:lnTo>
                    <a:pt x="5824982" y="473963"/>
                  </a:lnTo>
                  <a:lnTo>
                    <a:pt x="5855755" y="467764"/>
                  </a:lnTo>
                  <a:lnTo>
                    <a:pt x="5880862" y="450850"/>
                  </a:lnTo>
                  <a:lnTo>
                    <a:pt x="5897776" y="425743"/>
                  </a:lnTo>
                  <a:lnTo>
                    <a:pt x="5903976" y="394970"/>
                  </a:lnTo>
                  <a:lnTo>
                    <a:pt x="5903976" y="78994"/>
                  </a:lnTo>
                  <a:lnTo>
                    <a:pt x="5897776" y="48220"/>
                  </a:lnTo>
                  <a:lnTo>
                    <a:pt x="5880862" y="23114"/>
                  </a:lnTo>
                  <a:lnTo>
                    <a:pt x="5855755" y="6199"/>
                  </a:lnTo>
                  <a:lnTo>
                    <a:pt x="582498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1386078"/>
              <a:ext cx="5904230" cy="474345"/>
            </a:xfrm>
            <a:custGeom>
              <a:avLst/>
              <a:gdLst/>
              <a:ahLst/>
              <a:cxnLst/>
              <a:rect l="l" t="t" r="r" b="b"/>
              <a:pathLst>
                <a:path w="5904230" h="474344">
                  <a:moveTo>
                    <a:pt x="0" y="78994"/>
                  </a:moveTo>
                  <a:lnTo>
                    <a:pt x="6208" y="48220"/>
                  </a:lnTo>
                  <a:lnTo>
                    <a:pt x="23137" y="23113"/>
                  </a:lnTo>
                  <a:lnTo>
                    <a:pt x="48247" y="6199"/>
                  </a:lnTo>
                  <a:lnTo>
                    <a:pt x="78993" y="0"/>
                  </a:lnTo>
                  <a:lnTo>
                    <a:pt x="5824982" y="0"/>
                  </a:lnTo>
                  <a:lnTo>
                    <a:pt x="5855755" y="6199"/>
                  </a:lnTo>
                  <a:lnTo>
                    <a:pt x="5880862" y="23114"/>
                  </a:lnTo>
                  <a:lnTo>
                    <a:pt x="5897776" y="48220"/>
                  </a:lnTo>
                  <a:lnTo>
                    <a:pt x="5903976" y="78994"/>
                  </a:lnTo>
                  <a:lnTo>
                    <a:pt x="5903976" y="394970"/>
                  </a:lnTo>
                  <a:lnTo>
                    <a:pt x="5897776" y="425743"/>
                  </a:lnTo>
                  <a:lnTo>
                    <a:pt x="5880862" y="450850"/>
                  </a:lnTo>
                  <a:lnTo>
                    <a:pt x="5855755" y="467764"/>
                  </a:lnTo>
                  <a:lnTo>
                    <a:pt x="5824982" y="473963"/>
                  </a:lnTo>
                  <a:lnTo>
                    <a:pt x="78993" y="473963"/>
                  </a:lnTo>
                  <a:lnTo>
                    <a:pt x="48247" y="467764"/>
                  </a:lnTo>
                  <a:lnTo>
                    <a:pt x="23137" y="450850"/>
                  </a:lnTo>
                  <a:lnTo>
                    <a:pt x="6208" y="425743"/>
                  </a:lnTo>
                  <a:lnTo>
                    <a:pt x="0" y="394970"/>
                  </a:lnTo>
                  <a:lnTo>
                    <a:pt x="0" y="78994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05458" y="1440941"/>
            <a:ext cx="4110354" cy="330836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Сроки</a:t>
            </a:r>
            <a:r>
              <a:rPr sz="20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окончания</a:t>
            </a:r>
            <a:r>
              <a:rPr sz="20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этапов</a:t>
            </a:r>
            <a:r>
              <a:rPr sz="20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9148" y="2302243"/>
            <a:ext cx="2818130" cy="1112622"/>
            <a:chOff x="630872" y="2203640"/>
            <a:chExt cx="2818130" cy="917575"/>
          </a:xfrm>
        </p:grpSpPr>
        <p:sp>
          <p:nvSpPr>
            <p:cNvPr id="7" name="object 7"/>
            <p:cNvSpPr/>
            <p:nvPr/>
          </p:nvSpPr>
          <p:spPr>
            <a:xfrm>
              <a:off x="643889" y="2216658"/>
              <a:ext cx="2792095" cy="891540"/>
            </a:xfrm>
            <a:custGeom>
              <a:avLst/>
              <a:gdLst/>
              <a:ahLst/>
              <a:cxnLst/>
              <a:rect l="l" t="t" r="r" b="b"/>
              <a:pathLst>
                <a:path w="2792095" h="891539">
                  <a:moveTo>
                    <a:pt x="2643378" y="0"/>
                  </a:moveTo>
                  <a:lnTo>
                    <a:pt x="148589" y="0"/>
                  </a:lnTo>
                  <a:lnTo>
                    <a:pt x="101622" y="7577"/>
                  </a:lnTo>
                  <a:lnTo>
                    <a:pt x="60833" y="28675"/>
                  </a:lnTo>
                  <a:lnTo>
                    <a:pt x="28668" y="60844"/>
                  </a:lnTo>
                  <a:lnTo>
                    <a:pt x="7574" y="101632"/>
                  </a:lnTo>
                  <a:lnTo>
                    <a:pt x="0" y="148590"/>
                  </a:lnTo>
                  <a:lnTo>
                    <a:pt x="0" y="742950"/>
                  </a:lnTo>
                  <a:lnTo>
                    <a:pt x="7574" y="789907"/>
                  </a:lnTo>
                  <a:lnTo>
                    <a:pt x="28668" y="830695"/>
                  </a:lnTo>
                  <a:lnTo>
                    <a:pt x="60833" y="862864"/>
                  </a:lnTo>
                  <a:lnTo>
                    <a:pt x="101622" y="883962"/>
                  </a:lnTo>
                  <a:lnTo>
                    <a:pt x="148589" y="891540"/>
                  </a:lnTo>
                  <a:lnTo>
                    <a:pt x="2643378" y="891540"/>
                  </a:lnTo>
                  <a:lnTo>
                    <a:pt x="2690335" y="883962"/>
                  </a:lnTo>
                  <a:lnTo>
                    <a:pt x="2731123" y="862864"/>
                  </a:lnTo>
                  <a:lnTo>
                    <a:pt x="2763292" y="830695"/>
                  </a:lnTo>
                  <a:lnTo>
                    <a:pt x="2784390" y="789907"/>
                  </a:lnTo>
                  <a:lnTo>
                    <a:pt x="2791968" y="742950"/>
                  </a:lnTo>
                  <a:lnTo>
                    <a:pt x="2791968" y="148590"/>
                  </a:lnTo>
                  <a:lnTo>
                    <a:pt x="2784390" y="101632"/>
                  </a:lnTo>
                  <a:lnTo>
                    <a:pt x="2763292" y="60844"/>
                  </a:lnTo>
                  <a:lnTo>
                    <a:pt x="2731123" y="28675"/>
                  </a:lnTo>
                  <a:lnTo>
                    <a:pt x="2690335" y="7577"/>
                  </a:lnTo>
                  <a:lnTo>
                    <a:pt x="264337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889" y="2216658"/>
              <a:ext cx="2792095" cy="891540"/>
            </a:xfrm>
            <a:custGeom>
              <a:avLst/>
              <a:gdLst/>
              <a:ahLst/>
              <a:cxnLst/>
              <a:rect l="l" t="t" r="r" b="b"/>
              <a:pathLst>
                <a:path w="2792095" h="891539">
                  <a:moveTo>
                    <a:pt x="0" y="148590"/>
                  </a:moveTo>
                  <a:lnTo>
                    <a:pt x="7574" y="101632"/>
                  </a:lnTo>
                  <a:lnTo>
                    <a:pt x="28668" y="60844"/>
                  </a:lnTo>
                  <a:lnTo>
                    <a:pt x="60833" y="28675"/>
                  </a:lnTo>
                  <a:lnTo>
                    <a:pt x="101622" y="7577"/>
                  </a:lnTo>
                  <a:lnTo>
                    <a:pt x="148589" y="0"/>
                  </a:lnTo>
                  <a:lnTo>
                    <a:pt x="2643378" y="0"/>
                  </a:lnTo>
                  <a:lnTo>
                    <a:pt x="2690335" y="7577"/>
                  </a:lnTo>
                  <a:lnTo>
                    <a:pt x="2731123" y="28675"/>
                  </a:lnTo>
                  <a:lnTo>
                    <a:pt x="2763292" y="60844"/>
                  </a:lnTo>
                  <a:lnTo>
                    <a:pt x="2784390" y="101632"/>
                  </a:lnTo>
                  <a:lnTo>
                    <a:pt x="2791968" y="148590"/>
                  </a:lnTo>
                  <a:lnTo>
                    <a:pt x="2791968" y="742950"/>
                  </a:lnTo>
                  <a:lnTo>
                    <a:pt x="2784390" y="789907"/>
                  </a:lnTo>
                  <a:lnTo>
                    <a:pt x="2763292" y="830695"/>
                  </a:lnTo>
                  <a:lnTo>
                    <a:pt x="2731123" y="862864"/>
                  </a:lnTo>
                  <a:lnTo>
                    <a:pt x="2690335" y="883962"/>
                  </a:lnTo>
                  <a:lnTo>
                    <a:pt x="2643378" y="891540"/>
                  </a:lnTo>
                  <a:lnTo>
                    <a:pt x="148589" y="891540"/>
                  </a:lnTo>
                  <a:lnTo>
                    <a:pt x="101622" y="883962"/>
                  </a:lnTo>
                  <a:lnTo>
                    <a:pt x="60833" y="862864"/>
                  </a:lnTo>
                  <a:lnTo>
                    <a:pt x="28668" y="830695"/>
                  </a:lnTo>
                  <a:lnTo>
                    <a:pt x="7574" y="789907"/>
                  </a:lnTo>
                  <a:lnTo>
                    <a:pt x="0" y="742950"/>
                  </a:lnTo>
                  <a:lnTo>
                    <a:pt x="0" y="14859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6887" y="2335788"/>
            <a:ext cx="2263775" cy="936787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" algn="ctr">
              <a:spcBef>
                <a:spcPts val="105"/>
              </a:spcBef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школьный</a:t>
            </a:r>
            <a:r>
              <a:rPr sz="20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этап</a:t>
            </a:r>
            <a:endParaRPr sz="2000" dirty="0">
              <a:latin typeface="Calibri"/>
              <a:cs typeface="Calibri"/>
            </a:endParaRPr>
          </a:p>
          <a:p>
            <a:pPr algn="ctr">
              <a:spcBef>
                <a:spcPts val="10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не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позднее</a:t>
            </a:r>
            <a:r>
              <a:rPr sz="2000" b="1"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sz="20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ноября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82238" y="2278905"/>
            <a:ext cx="2816860" cy="1081053"/>
            <a:chOff x="3710876" y="2182304"/>
            <a:chExt cx="2816860" cy="939165"/>
          </a:xfrm>
        </p:grpSpPr>
        <p:sp>
          <p:nvSpPr>
            <p:cNvPr id="11" name="object 11"/>
            <p:cNvSpPr/>
            <p:nvPr/>
          </p:nvSpPr>
          <p:spPr>
            <a:xfrm>
              <a:off x="3723894" y="2195322"/>
              <a:ext cx="2790825" cy="913130"/>
            </a:xfrm>
            <a:custGeom>
              <a:avLst/>
              <a:gdLst/>
              <a:ahLst/>
              <a:cxnLst/>
              <a:rect l="l" t="t" r="r" b="b"/>
              <a:pathLst>
                <a:path w="2790825" h="913130">
                  <a:moveTo>
                    <a:pt x="2638297" y="0"/>
                  </a:moveTo>
                  <a:lnTo>
                    <a:pt x="152145" y="0"/>
                  </a:lnTo>
                  <a:lnTo>
                    <a:pt x="104038" y="7752"/>
                  </a:lnTo>
                  <a:lnTo>
                    <a:pt x="62270" y="29342"/>
                  </a:lnTo>
                  <a:lnTo>
                    <a:pt x="29342" y="62270"/>
                  </a:lnTo>
                  <a:lnTo>
                    <a:pt x="7752" y="104038"/>
                  </a:lnTo>
                  <a:lnTo>
                    <a:pt x="0" y="152145"/>
                  </a:lnTo>
                  <a:lnTo>
                    <a:pt x="0" y="760729"/>
                  </a:lnTo>
                  <a:lnTo>
                    <a:pt x="7752" y="808837"/>
                  </a:lnTo>
                  <a:lnTo>
                    <a:pt x="29342" y="850605"/>
                  </a:lnTo>
                  <a:lnTo>
                    <a:pt x="62270" y="883533"/>
                  </a:lnTo>
                  <a:lnTo>
                    <a:pt x="104038" y="905123"/>
                  </a:lnTo>
                  <a:lnTo>
                    <a:pt x="152145" y="912876"/>
                  </a:lnTo>
                  <a:lnTo>
                    <a:pt x="2638297" y="912876"/>
                  </a:lnTo>
                  <a:lnTo>
                    <a:pt x="2686405" y="905123"/>
                  </a:lnTo>
                  <a:lnTo>
                    <a:pt x="2728173" y="883533"/>
                  </a:lnTo>
                  <a:lnTo>
                    <a:pt x="2761101" y="850605"/>
                  </a:lnTo>
                  <a:lnTo>
                    <a:pt x="2782691" y="808837"/>
                  </a:lnTo>
                  <a:lnTo>
                    <a:pt x="2790444" y="760729"/>
                  </a:lnTo>
                  <a:lnTo>
                    <a:pt x="2790444" y="152145"/>
                  </a:lnTo>
                  <a:lnTo>
                    <a:pt x="2782691" y="104038"/>
                  </a:lnTo>
                  <a:lnTo>
                    <a:pt x="2761101" y="62270"/>
                  </a:lnTo>
                  <a:lnTo>
                    <a:pt x="2728173" y="29342"/>
                  </a:lnTo>
                  <a:lnTo>
                    <a:pt x="2686405" y="7752"/>
                  </a:lnTo>
                  <a:lnTo>
                    <a:pt x="2638297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3894" y="2195322"/>
              <a:ext cx="2790825" cy="913130"/>
            </a:xfrm>
            <a:custGeom>
              <a:avLst/>
              <a:gdLst/>
              <a:ahLst/>
              <a:cxnLst/>
              <a:rect l="l" t="t" r="r" b="b"/>
              <a:pathLst>
                <a:path w="2790825" h="913130">
                  <a:moveTo>
                    <a:pt x="0" y="152145"/>
                  </a:moveTo>
                  <a:lnTo>
                    <a:pt x="7752" y="104038"/>
                  </a:lnTo>
                  <a:lnTo>
                    <a:pt x="29342" y="62270"/>
                  </a:lnTo>
                  <a:lnTo>
                    <a:pt x="62270" y="29342"/>
                  </a:lnTo>
                  <a:lnTo>
                    <a:pt x="104038" y="7752"/>
                  </a:lnTo>
                  <a:lnTo>
                    <a:pt x="152145" y="0"/>
                  </a:lnTo>
                  <a:lnTo>
                    <a:pt x="2638297" y="0"/>
                  </a:lnTo>
                  <a:lnTo>
                    <a:pt x="2686405" y="7752"/>
                  </a:lnTo>
                  <a:lnTo>
                    <a:pt x="2728173" y="29342"/>
                  </a:lnTo>
                  <a:lnTo>
                    <a:pt x="2761101" y="62270"/>
                  </a:lnTo>
                  <a:lnTo>
                    <a:pt x="2782691" y="104038"/>
                  </a:lnTo>
                  <a:lnTo>
                    <a:pt x="2790444" y="152145"/>
                  </a:lnTo>
                  <a:lnTo>
                    <a:pt x="2790444" y="760729"/>
                  </a:lnTo>
                  <a:lnTo>
                    <a:pt x="2782691" y="808837"/>
                  </a:lnTo>
                  <a:lnTo>
                    <a:pt x="2761101" y="850605"/>
                  </a:lnTo>
                  <a:lnTo>
                    <a:pt x="2728173" y="883533"/>
                  </a:lnTo>
                  <a:lnTo>
                    <a:pt x="2686405" y="905123"/>
                  </a:lnTo>
                  <a:lnTo>
                    <a:pt x="2638297" y="912876"/>
                  </a:lnTo>
                  <a:lnTo>
                    <a:pt x="152145" y="912876"/>
                  </a:lnTo>
                  <a:lnTo>
                    <a:pt x="104038" y="905123"/>
                  </a:lnTo>
                  <a:lnTo>
                    <a:pt x="62270" y="883533"/>
                  </a:lnTo>
                  <a:lnTo>
                    <a:pt x="29342" y="850605"/>
                  </a:lnTo>
                  <a:lnTo>
                    <a:pt x="7752" y="808837"/>
                  </a:lnTo>
                  <a:lnTo>
                    <a:pt x="0" y="760729"/>
                  </a:lnTo>
                  <a:lnTo>
                    <a:pt x="0" y="152145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98900" y="2324868"/>
            <a:ext cx="2473712" cy="92987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8191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муниципальный</a:t>
            </a:r>
            <a:r>
              <a:rPr sz="2000"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этап</a:t>
            </a:r>
            <a:endParaRPr sz="2000" dirty="0">
              <a:latin typeface="Calibri"/>
              <a:cs typeface="Calibri"/>
            </a:endParaRPr>
          </a:p>
          <a:p>
            <a:pPr marL="12692" algn="ctr">
              <a:spcBef>
                <a:spcPts val="10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не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позднее</a:t>
            </a:r>
            <a:r>
              <a:rPr sz="2000" b="1"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25</a:t>
            </a:r>
            <a:r>
              <a:rPr sz="20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декабря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66900" y="1847088"/>
            <a:ext cx="3374390" cy="358140"/>
            <a:chOff x="1866900" y="1847088"/>
            <a:chExt cx="3374390" cy="358140"/>
          </a:xfrm>
        </p:grpSpPr>
        <p:sp>
          <p:nvSpPr>
            <p:cNvPr id="15" name="object 15"/>
            <p:cNvSpPr/>
            <p:nvPr/>
          </p:nvSpPr>
          <p:spPr>
            <a:xfrm>
              <a:off x="1879853" y="1870710"/>
              <a:ext cx="219710" cy="321945"/>
            </a:xfrm>
            <a:custGeom>
              <a:avLst/>
              <a:gdLst/>
              <a:ahLst/>
              <a:cxnLst/>
              <a:rect l="l" t="t" r="r" b="b"/>
              <a:pathLst>
                <a:path w="219710" h="321944">
                  <a:moveTo>
                    <a:pt x="164591" y="0"/>
                  </a:moveTo>
                  <a:lnTo>
                    <a:pt x="54863" y="0"/>
                  </a:lnTo>
                  <a:lnTo>
                    <a:pt x="54863" y="211835"/>
                  </a:lnTo>
                  <a:lnTo>
                    <a:pt x="0" y="211835"/>
                  </a:lnTo>
                  <a:lnTo>
                    <a:pt x="109727" y="321563"/>
                  </a:lnTo>
                  <a:lnTo>
                    <a:pt x="219456" y="211835"/>
                  </a:lnTo>
                  <a:lnTo>
                    <a:pt x="164591" y="211835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79853" y="1870710"/>
              <a:ext cx="219710" cy="321945"/>
            </a:xfrm>
            <a:custGeom>
              <a:avLst/>
              <a:gdLst/>
              <a:ahLst/>
              <a:cxnLst/>
              <a:rect l="l" t="t" r="r" b="b"/>
              <a:pathLst>
                <a:path w="219710" h="321944">
                  <a:moveTo>
                    <a:pt x="0" y="211835"/>
                  </a:moveTo>
                  <a:lnTo>
                    <a:pt x="54863" y="211835"/>
                  </a:lnTo>
                  <a:lnTo>
                    <a:pt x="54863" y="0"/>
                  </a:lnTo>
                  <a:lnTo>
                    <a:pt x="164591" y="0"/>
                  </a:lnTo>
                  <a:lnTo>
                    <a:pt x="164591" y="211835"/>
                  </a:lnTo>
                  <a:lnTo>
                    <a:pt x="219456" y="211835"/>
                  </a:lnTo>
                  <a:lnTo>
                    <a:pt x="109727" y="321563"/>
                  </a:lnTo>
                  <a:lnTo>
                    <a:pt x="0" y="211835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10150" y="1860042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39" h="311150">
                  <a:moveTo>
                    <a:pt x="163449" y="0"/>
                  </a:moveTo>
                  <a:lnTo>
                    <a:pt x="54483" y="0"/>
                  </a:lnTo>
                  <a:lnTo>
                    <a:pt x="54483" y="201930"/>
                  </a:lnTo>
                  <a:lnTo>
                    <a:pt x="0" y="201930"/>
                  </a:lnTo>
                  <a:lnTo>
                    <a:pt x="108965" y="310896"/>
                  </a:lnTo>
                  <a:lnTo>
                    <a:pt x="217932" y="201930"/>
                  </a:lnTo>
                  <a:lnTo>
                    <a:pt x="163449" y="201930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10150" y="1860042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39" h="311150">
                  <a:moveTo>
                    <a:pt x="0" y="201930"/>
                  </a:moveTo>
                  <a:lnTo>
                    <a:pt x="54483" y="201930"/>
                  </a:lnTo>
                  <a:lnTo>
                    <a:pt x="54483" y="0"/>
                  </a:lnTo>
                  <a:lnTo>
                    <a:pt x="163449" y="0"/>
                  </a:lnTo>
                  <a:lnTo>
                    <a:pt x="163449" y="201930"/>
                  </a:lnTo>
                  <a:lnTo>
                    <a:pt x="217932" y="201930"/>
                  </a:lnTo>
                  <a:lnTo>
                    <a:pt x="108965" y="310896"/>
                  </a:lnTo>
                  <a:lnTo>
                    <a:pt x="0" y="20193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283138" y="559249"/>
            <a:ext cx="5931535" cy="501650"/>
            <a:chOff x="7283132" y="559244"/>
            <a:chExt cx="5931535" cy="501650"/>
          </a:xfrm>
        </p:grpSpPr>
        <p:sp>
          <p:nvSpPr>
            <p:cNvPr id="20" name="object 20"/>
            <p:cNvSpPr/>
            <p:nvPr/>
          </p:nvSpPr>
          <p:spPr>
            <a:xfrm>
              <a:off x="7296149" y="572262"/>
              <a:ext cx="5905500" cy="475615"/>
            </a:xfrm>
            <a:custGeom>
              <a:avLst/>
              <a:gdLst/>
              <a:ahLst/>
              <a:cxnLst/>
              <a:rect l="l" t="t" r="r" b="b"/>
              <a:pathLst>
                <a:path w="5905500" h="475615">
                  <a:moveTo>
                    <a:pt x="5826252" y="0"/>
                  </a:moveTo>
                  <a:lnTo>
                    <a:pt x="79248" y="0"/>
                  </a:lnTo>
                  <a:lnTo>
                    <a:pt x="48381" y="6221"/>
                  </a:lnTo>
                  <a:lnTo>
                    <a:pt x="23193" y="23193"/>
                  </a:lnTo>
                  <a:lnTo>
                    <a:pt x="6221" y="48381"/>
                  </a:lnTo>
                  <a:lnTo>
                    <a:pt x="0" y="79248"/>
                  </a:lnTo>
                  <a:lnTo>
                    <a:pt x="0" y="396239"/>
                  </a:lnTo>
                  <a:lnTo>
                    <a:pt x="6221" y="427106"/>
                  </a:lnTo>
                  <a:lnTo>
                    <a:pt x="23193" y="452294"/>
                  </a:lnTo>
                  <a:lnTo>
                    <a:pt x="48381" y="469266"/>
                  </a:lnTo>
                  <a:lnTo>
                    <a:pt x="79248" y="475487"/>
                  </a:lnTo>
                  <a:lnTo>
                    <a:pt x="5826252" y="475487"/>
                  </a:lnTo>
                  <a:lnTo>
                    <a:pt x="5857118" y="469266"/>
                  </a:lnTo>
                  <a:lnTo>
                    <a:pt x="5882306" y="452294"/>
                  </a:lnTo>
                  <a:lnTo>
                    <a:pt x="5899278" y="427106"/>
                  </a:lnTo>
                  <a:lnTo>
                    <a:pt x="5905500" y="396239"/>
                  </a:lnTo>
                  <a:lnTo>
                    <a:pt x="5905500" y="79248"/>
                  </a:lnTo>
                  <a:lnTo>
                    <a:pt x="5899278" y="48381"/>
                  </a:lnTo>
                  <a:lnTo>
                    <a:pt x="5882306" y="23193"/>
                  </a:lnTo>
                  <a:lnTo>
                    <a:pt x="5857118" y="6221"/>
                  </a:lnTo>
                  <a:lnTo>
                    <a:pt x="582625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96149" y="572262"/>
              <a:ext cx="5905500" cy="475615"/>
            </a:xfrm>
            <a:custGeom>
              <a:avLst/>
              <a:gdLst/>
              <a:ahLst/>
              <a:cxnLst/>
              <a:rect l="l" t="t" r="r" b="b"/>
              <a:pathLst>
                <a:path w="5905500" h="475615">
                  <a:moveTo>
                    <a:pt x="0" y="79248"/>
                  </a:moveTo>
                  <a:lnTo>
                    <a:pt x="6221" y="48381"/>
                  </a:lnTo>
                  <a:lnTo>
                    <a:pt x="23193" y="23193"/>
                  </a:lnTo>
                  <a:lnTo>
                    <a:pt x="48381" y="6221"/>
                  </a:lnTo>
                  <a:lnTo>
                    <a:pt x="79248" y="0"/>
                  </a:lnTo>
                  <a:lnTo>
                    <a:pt x="5826252" y="0"/>
                  </a:lnTo>
                  <a:lnTo>
                    <a:pt x="5857118" y="6221"/>
                  </a:lnTo>
                  <a:lnTo>
                    <a:pt x="5882306" y="23193"/>
                  </a:lnTo>
                  <a:lnTo>
                    <a:pt x="5899278" y="48381"/>
                  </a:lnTo>
                  <a:lnTo>
                    <a:pt x="5905500" y="79248"/>
                  </a:lnTo>
                  <a:lnTo>
                    <a:pt x="5905500" y="396239"/>
                  </a:lnTo>
                  <a:lnTo>
                    <a:pt x="5899278" y="427106"/>
                  </a:lnTo>
                  <a:lnTo>
                    <a:pt x="5882306" y="452294"/>
                  </a:lnTo>
                  <a:lnTo>
                    <a:pt x="5857118" y="469266"/>
                  </a:lnTo>
                  <a:lnTo>
                    <a:pt x="5826252" y="475487"/>
                  </a:lnTo>
                  <a:lnTo>
                    <a:pt x="79248" y="475487"/>
                  </a:lnTo>
                  <a:lnTo>
                    <a:pt x="48381" y="469266"/>
                  </a:lnTo>
                  <a:lnTo>
                    <a:pt x="23193" y="452294"/>
                  </a:lnTo>
                  <a:lnTo>
                    <a:pt x="6221" y="427106"/>
                  </a:lnTo>
                  <a:lnTo>
                    <a:pt x="0" y="396239"/>
                  </a:lnTo>
                  <a:lnTo>
                    <a:pt x="0" y="7924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753602" y="627125"/>
            <a:ext cx="2989580" cy="330836"/>
          </a:xfrm>
          <a:prstGeom prst="rect">
            <a:avLst/>
          </a:prstGeom>
        </p:spPr>
        <p:txBody>
          <a:bodyPr vert="horz" wrap="square" lIns="0" tIns="12692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spc="-6" dirty="0">
                <a:solidFill>
                  <a:srgbClr val="17375E"/>
                </a:solidFill>
              </a:rPr>
              <a:t>Организаторы</a:t>
            </a:r>
            <a:r>
              <a:rPr spc="-75" dirty="0">
                <a:solidFill>
                  <a:srgbClr val="17375E"/>
                </a:solidFill>
              </a:rPr>
              <a:t> </a:t>
            </a:r>
            <a:r>
              <a:rPr spc="-6" dirty="0">
                <a:solidFill>
                  <a:srgbClr val="17375E"/>
                </a:solidFill>
              </a:rPr>
              <a:t>олимпиады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7293049" y="1517777"/>
            <a:ext cx="2818130" cy="508000"/>
            <a:chOff x="7302944" y="1373060"/>
            <a:chExt cx="2818130" cy="508000"/>
          </a:xfrm>
        </p:grpSpPr>
        <p:sp>
          <p:nvSpPr>
            <p:cNvPr id="24" name="object 24"/>
            <p:cNvSpPr/>
            <p:nvPr/>
          </p:nvSpPr>
          <p:spPr>
            <a:xfrm>
              <a:off x="7315961" y="1386078"/>
              <a:ext cx="2792095" cy="481965"/>
            </a:xfrm>
            <a:custGeom>
              <a:avLst/>
              <a:gdLst/>
              <a:ahLst/>
              <a:cxnLst/>
              <a:rect l="l" t="t" r="r" b="b"/>
              <a:pathLst>
                <a:path w="2792095" h="481964">
                  <a:moveTo>
                    <a:pt x="2711704" y="0"/>
                  </a:moveTo>
                  <a:lnTo>
                    <a:pt x="80264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3"/>
                  </a:lnTo>
                  <a:lnTo>
                    <a:pt x="0" y="401320"/>
                  </a:lnTo>
                  <a:lnTo>
                    <a:pt x="6308" y="432560"/>
                  </a:lnTo>
                  <a:lnTo>
                    <a:pt x="23510" y="458073"/>
                  </a:lnTo>
                  <a:lnTo>
                    <a:pt x="49023" y="475275"/>
                  </a:lnTo>
                  <a:lnTo>
                    <a:pt x="80264" y="481584"/>
                  </a:lnTo>
                  <a:lnTo>
                    <a:pt x="2711704" y="481584"/>
                  </a:lnTo>
                  <a:lnTo>
                    <a:pt x="2742944" y="475275"/>
                  </a:lnTo>
                  <a:lnTo>
                    <a:pt x="2768457" y="458073"/>
                  </a:lnTo>
                  <a:lnTo>
                    <a:pt x="2785659" y="432560"/>
                  </a:lnTo>
                  <a:lnTo>
                    <a:pt x="2791968" y="401320"/>
                  </a:lnTo>
                  <a:lnTo>
                    <a:pt x="2791968" y="80263"/>
                  </a:lnTo>
                  <a:lnTo>
                    <a:pt x="2785659" y="49023"/>
                  </a:lnTo>
                  <a:lnTo>
                    <a:pt x="2768457" y="23510"/>
                  </a:lnTo>
                  <a:lnTo>
                    <a:pt x="2742944" y="6308"/>
                  </a:lnTo>
                  <a:lnTo>
                    <a:pt x="271170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15961" y="1386078"/>
              <a:ext cx="2792095" cy="481965"/>
            </a:xfrm>
            <a:custGeom>
              <a:avLst/>
              <a:gdLst/>
              <a:ahLst/>
              <a:cxnLst/>
              <a:rect l="l" t="t" r="r" b="b"/>
              <a:pathLst>
                <a:path w="2792095" h="481964">
                  <a:moveTo>
                    <a:pt x="0" y="80263"/>
                  </a:moveTo>
                  <a:lnTo>
                    <a:pt x="6308" y="49023"/>
                  </a:lnTo>
                  <a:lnTo>
                    <a:pt x="23510" y="23510"/>
                  </a:lnTo>
                  <a:lnTo>
                    <a:pt x="49023" y="6308"/>
                  </a:lnTo>
                  <a:lnTo>
                    <a:pt x="80264" y="0"/>
                  </a:lnTo>
                  <a:lnTo>
                    <a:pt x="2711704" y="0"/>
                  </a:lnTo>
                  <a:lnTo>
                    <a:pt x="2742944" y="6308"/>
                  </a:lnTo>
                  <a:lnTo>
                    <a:pt x="2768457" y="23510"/>
                  </a:lnTo>
                  <a:lnTo>
                    <a:pt x="2785659" y="49023"/>
                  </a:lnTo>
                  <a:lnTo>
                    <a:pt x="2791968" y="80263"/>
                  </a:lnTo>
                  <a:lnTo>
                    <a:pt x="2791968" y="401320"/>
                  </a:lnTo>
                  <a:lnTo>
                    <a:pt x="2785659" y="432560"/>
                  </a:lnTo>
                  <a:lnTo>
                    <a:pt x="2768457" y="458073"/>
                  </a:lnTo>
                  <a:lnTo>
                    <a:pt x="2742944" y="475275"/>
                  </a:lnTo>
                  <a:lnTo>
                    <a:pt x="2711704" y="481584"/>
                  </a:lnTo>
                  <a:lnTo>
                    <a:pt x="80264" y="481584"/>
                  </a:lnTo>
                  <a:lnTo>
                    <a:pt x="49023" y="475275"/>
                  </a:lnTo>
                  <a:lnTo>
                    <a:pt x="23510" y="458073"/>
                  </a:lnTo>
                  <a:lnTo>
                    <a:pt x="6308" y="432560"/>
                  </a:lnTo>
                  <a:lnTo>
                    <a:pt x="0" y="401320"/>
                  </a:lnTo>
                  <a:lnTo>
                    <a:pt x="0" y="80263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849235" y="1568005"/>
            <a:ext cx="1945894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lang="ru-RU" sz="2000" spc="-10" dirty="0">
                <a:solidFill>
                  <a:srgbClr val="17375E"/>
                </a:solidFill>
                <a:latin typeface="Calibri"/>
                <a:cs typeface="Calibri"/>
              </a:rPr>
              <a:t>Ш</a:t>
            </a:r>
            <a:r>
              <a:rPr sz="2000" spc="-10" dirty="0" err="1">
                <a:solidFill>
                  <a:srgbClr val="17375E"/>
                </a:solidFill>
                <a:latin typeface="Calibri"/>
                <a:cs typeface="Calibri"/>
              </a:rPr>
              <a:t>кольный</a:t>
            </a:r>
            <a:r>
              <a:rPr lang="ru-RU" sz="20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17375E"/>
                </a:solidFill>
                <a:latin typeface="Calibri"/>
                <a:cs typeface="Calibri"/>
              </a:rPr>
              <a:t>этап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368669" y="1497475"/>
            <a:ext cx="2816860" cy="530860"/>
            <a:chOff x="10382948" y="1350200"/>
            <a:chExt cx="2816860" cy="530860"/>
          </a:xfrm>
        </p:grpSpPr>
        <p:sp>
          <p:nvSpPr>
            <p:cNvPr id="28" name="object 28"/>
            <p:cNvSpPr/>
            <p:nvPr/>
          </p:nvSpPr>
          <p:spPr>
            <a:xfrm>
              <a:off x="10395965" y="1363218"/>
              <a:ext cx="2790825" cy="504825"/>
            </a:xfrm>
            <a:custGeom>
              <a:avLst/>
              <a:gdLst/>
              <a:ahLst/>
              <a:cxnLst/>
              <a:rect l="l" t="t" r="r" b="b"/>
              <a:pathLst>
                <a:path w="2790825" h="504825">
                  <a:moveTo>
                    <a:pt x="2706370" y="0"/>
                  </a:moveTo>
                  <a:lnTo>
                    <a:pt x="84074" y="0"/>
                  </a:lnTo>
                  <a:lnTo>
                    <a:pt x="51327" y="6600"/>
                  </a:lnTo>
                  <a:lnTo>
                    <a:pt x="24606" y="24606"/>
                  </a:lnTo>
                  <a:lnTo>
                    <a:pt x="6600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0" y="453116"/>
                  </a:lnTo>
                  <a:lnTo>
                    <a:pt x="24606" y="479837"/>
                  </a:lnTo>
                  <a:lnTo>
                    <a:pt x="51327" y="497843"/>
                  </a:lnTo>
                  <a:lnTo>
                    <a:pt x="84074" y="504444"/>
                  </a:lnTo>
                  <a:lnTo>
                    <a:pt x="2706370" y="504444"/>
                  </a:lnTo>
                  <a:lnTo>
                    <a:pt x="2739116" y="497843"/>
                  </a:lnTo>
                  <a:lnTo>
                    <a:pt x="2765837" y="479837"/>
                  </a:lnTo>
                  <a:lnTo>
                    <a:pt x="2783843" y="453116"/>
                  </a:lnTo>
                  <a:lnTo>
                    <a:pt x="2790443" y="420370"/>
                  </a:lnTo>
                  <a:lnTo>
                    <a:pt x="2790443" y="84074"/>
                  </a:lnTo>
                  <a:lnTo>
                    <a:pt x="2783843" y="51327"/>
                  </a:lnTo>
                  <a:lnTo>
                    <a:pt x="2765837" y="24606"/>
                  </a:lnTo>
                  <a:lnTo>
                    <a:pt x="2739116" y="6600"/>
                  </a:lnTo>
                  <a:lnTo>
                    <a:pt x="270637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95965" y="1363218"/>
              <a:ext cx="2790825" cy="504825"/>
            </a:xfrm>
            <a:custGeom>
              <a:avLst/>
              <a:gdLst/>
              <a:ahLst/>
              <a:cxnLst/>
              <a:rect l="l" t="t" r="r" b="b"/>
              <a:pathLst>
                <a:path w="2790825" h="504825">
                  <a:moveTo>
                    <a:pt x="0" y="84074"/>
                  </a:moveTo>
                  <a:lnTo>
                    <a:pt x="6600" y="51327"/>
                  </a:lnTo>
                  <a:lnTo>
                    <a:pt x="24606" y="24606"/>
                  </a:lnTo>
                  <a:lnTo>
                    <a:pt x="51327" y="6600"/>
                  </a:lnTo>
                  <a:lnTo>
                    <a:pt x="84074" y="0"/>
                  </a:lnTo>
                  <a:lnTo>
                    <a:pt x="2706370" y="0"/>
                  </a:lnTo>
                  <a:lnTo>
                    <a:pt x="2739116" y="6600"/>
                  </a:lnTo>
                  <a:lnTo>
                    <a:pt x="2765837" y="24606"/>
                  </a:lnTo>
                  <a:lnTo>
                    <a:pt x="2783843" y="51327"/>
                  </a:lnTo>
                  <a:lnTo>
                    <a:pt x="2790443" y="84074"/>
                  </a:lnTo>
                  <a:lnTo>
                    <a:pt x="2790443" y="420370"/>
                  </a:lnTo>
                  <a:lnTo>
                    <a:pt x="2783843" y="453116"/>
                  </a:lnTo>
                  <a:lnTo>
                    <a:pt x="2765837" y="479837"/>
                  </a:lnTo>
                  <a:lnTo>
                    <a:pt x="2739116" y="497843"/>
                  </a:lnTo>
                  <a:lnTo>
                    <a:pt x="2706370" y="504444"/>
                  </a:lnTo>
                  <a:lnTo>
                    <a:pt x="84074" y="504444"/>
                  </a:lnTo>
                  <a:lnTo>
                    <a:pt x="51327" y="497843"/>
                  </a:lnTo>
                  <a:lnTo>
                    <a:pt x="24606" y="479837"/>
                  </a:lnTo>
                  <a:lnTo>
                    <a:pt x="6600" y="453116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575928" y="1538808"/>
            <a:ext cx="2402339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lang="ru-RU" sz="2000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000" dirty="0" err="1">
                <a:solidFill>
                  <a:srgbClr val="17375E"/>
                </a:solidFill>
                <a:latin typeface="Calibri"/>
                <a:cs typeface="Calibri"/>
              </a:rPr>
              <a:t>униципальный</a:t>
            </a:r>
            <a:r>
              <a:rPr sz="20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этап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302950" y="1031684"/>
            <a:ext cx="5931535" cy="2360930"/>
            <a:chOff x="7302944" y="1031684"/>
            <a:chExt cx="5931535" cy="2360930"/>
          </a:xfrm>
        </p:grpSpPr>
        <p:sp>
          <p:nvSpPr>
            <p:cNvPr id="32" name="object 32"/>
            <p:cNvSpPr/>
            <p:nvPr/>
          </p:nvSpPr>
          <p:spPr>
            <a:xfrm>
              <a:off x="8571737" y="1053846"/>
              <a:ext cx="219710" cy="320040"/>
            </a:xfrm>
            <a:custGeom>
              <a:avLst/>
              <a:gdLst/>
              <a:ahLst/>
              <a:cxnLst/>
              <a:rect l="l" t="t" r="r" b="b"/>
              <a:pathLst>
                <a:path w="219709" h="320040">
                  <a:moveTo>
                    <a:pt x="164591" y="0"/>
                  </a:moveTo>
                  <a:lnTo>
                    <a:pt x="54863" y="0"/>
                  </a:lnTo>
                  <a:lnTo>
                    <a:pt x="54863" y="210312"/>
                  </a:lnTo>
                  <a:lnTo>
                    <a:pt x="0" y="210312"/>
                  </a:lnTo>
                  <a:lnTo>
                    <a:pt x="109727" y="320040"/>
                  </a:lnTo>
                  <a:lnTo>
                    <a:pt x="219455" y="210312"/>
                  </a:lnTo>
                  <a:lnTo>
                    <a:pt x="164591" y="210312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71737" y="1053846"/>
              <a:ext cx="219710" cy="320040"/>
            </a:xfrm>
            <a:custGeom>
              <a:avLst/>
              <a:gdLst/>
              <a:ahLst/>
              <a:cxnLst/>
              <a:rect l="l" t="t" r="r" b="b"/>
              <a:pathLst>
                <a:path w="219709" h="320040">
                  <a:moveTo>
                    <a:pt x="0" y="210312"/>
                  </a:moveTo>
                  <a:lnTo>
                    <a:pt x="54863" y="210312"/>
                  </a:lnTo>
                  <a:lnTo>
                    <a:pt x="54863" y="0"/>
                  </a:lnTo>
                  <a:lnTo>
                    <a:pt x="164591" y="0"/>
                  </a:lnTo>
                  <a:lnTo>
                    <a:pt x="164591" y="210312"/>
                  </a:lnTo>
                  <a:lnTo>
                    <a:pt x="219455" y="210312"/>
                  </a:lnTo>
                  <a:lnTo>
                    <a:pt x="109727" y="320040"/>
                  </a:lnTo>
                  <a:lnTo>
                    <a:pt x="0" y="21031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717273" y="1044702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40" h="311150">
                  <a:moveTo>
                    <a:pt x="163449" y="0"/>
                  </a:moveTo>
                  <a:lnTo>
                    <a:pt x="54482" y="0"/>
                  </a:lnTo>
                  <a:lnTo>
                    <a:pt x="54482" y="201930"/>
                  </a:lnTo>
                  <a:lnTo>
                    <a:pt x="0" y="201930"/>
                  </a:lnTo>
                  <a:lnTo>
                    <a:pt x="108966" y="310896"/>
                  </a:lnTo>
                  <a:lnTo>
                    <a:pt x="217931" y="201930"/>
                  </a:lnTo>
                  <a:lnTo>
                    <a:pt x="163449" y="201930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717273" y="1044702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40" h="311150">
                  <a:moveTo>
                    <a:pt x="0" y="201930"/>
                  </a:moveTo>
                  <a:lnTo>
                    <a:pt x="54482" y="201930"/>
                  </a:lnTo>
                  <a:lnTo>
                    <a:pt x="54482" y="0"/>
                  </a:lnTo>
                  <a:lnTo>
                    <a:pt x="163449" y="0"/>
                  </a:lnTo>
                  <a:lnTo>
                    <a:pt x="163449" y="201930"/>
                  </a:lnTo>
                  <a:lnTo>
                    <a:pt x="217931" y="201930"/>
                  </a:lnTo>
                  <a:lnTo>
                    <a:pt x="108966" y="310896"/>
                  </a:lnTo>
                  <a:lnTo>
                    <a:pt x="0" y="20193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15961" y="2219706"/>
              <a:ext cx="5905500" cy="1160145"/>
            </a:xfrm>
            <a:custGeom>
              <a:avLst/>
              <a:gdLst/>
              <a:ahLst/>
              <a:cxnLst/>
              <a:rect l="l" t="t" r="r" b="b"/>
              <a:pathLst>
                <a:path w="5905500" h="1160145">
                  <a:moveTo>
                    <a:pt x="5712206" y="0"/>
                  </a:moveTo>
                  <a:lnTo>
                    <a:pt x="193294" y="0"/>
                  </a:lnTo>
                  <a:lnTo>
                    <a:pt x="148956" y="5102"/>
                  </a:lnTo>
                  <a:lnTo>
                    <a:pt x="108264" y="19637"/>
                  </a:lnTo>
                  <a:lnTo>
                    <a:pt x="72375" y="42447"/>
                  </a:lnTo>
                  <a:lnTo>
                    <a:pt x="42447" y="72375"/>
                  </a:lnTo>
                  <a:lnTo>
                    <a:pt x="19637" y="108264"/>
                  </a:lnTo>
                  <a:lnTo>
                    <a:pt x="5102" y="148956"/>
                  </a:lnTo>
                  <a:lnTo>
                    <a:pt x="0" y="193294"/>
                  </a:lnTo>
                  <a:lnTo>
                    <a:pt x="0" y="966470"/>
                  </a:lnTo>
                  <a:lnTo>
                    <a:pt x="5102" y="1010807"/>
                  </a:lnTo>
                  <a:lnTo>
                    <a:pt x="19637" y="1051499"/>
                  </a:lnTo>
                  <a:lnTo>
                    <a:pt x="42447" y="1087388"/>
                  </a:lnTo>
                  <a:lnTo>
                    <a:pt x="72375" y="1117316"/>
                  </a:lnTo>
                  <a:lnTo>
                    <a:pt x="108264" y="1140126"/>
                  </a:lnTo>
                  <a:lnTo>
                    <a:pt x="148956" y="1154661"/>
                  </a:lnTo>
                  <a:lnTo>
                    <a:pt x="193294" y="1159764"/>
                  </a:lnTo>
                  <a:lnTo>
                    <a:pt x="5712206" y="1159764"/>
                  </a:lnTo>
                  <a:lnTo>
                    <a:pt x="5756543" y="1154661"/>
                  </a:lnTo>
                  <a:lnTo>
                    <a:pt x="5797235" y="1140126"/>
                  </a:lnTo>
                  <a:lnTo>
                    <a:pt x="5833124" y="1117316"/>
                  </a:lnTo>
                  <a:lnTo>
                    <a:pt x="5863052" y="1087388"/>
                  </a:lnTo>
                  <a:lnTo>
                    <a:pt x="5885862" y="1051499"/>
                  </a:lnTo>
                  <a:lnTo>
                    <a:pt x="5900397" y="1010807"/>
                  </a:lnTo>
                  <a:lnTo>
                    <a:pt x="5905500" y="966470"/>
                  </a:lnTo>
                  <a:lnTo>
                    <a:pt x="5905500" y="193294"/>
                  </a:lnTo>
                  <a:lnTo>
                    <a:pt x="5900397" y="148956"/>
                  </a:lnTo>
                  <a:lnTo>
                    <a:pt x="5885862" y="108264"/>
                  </a:lnTo>
                  <a:lnTo>
                    <a:pt x="5863052" y="72375"/>
                  </a:lnTo>
                  <a:lnTo>
                    <a:pt x="5833124" y="42447"/>
                  </a:lnTo>
                  <a:lnTo>
                    <a:pt x="5797235" y="19637"/>
                  </a:lnTo>
                  <a:lnTo>
                    <a:pt x="5756543" y="5102"/>
                  </a:lnTo>
                  <a:lnTo>
                    <a:pt x="571220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15961" y="2219706"/>
              <a:ext cx="5905500" cy="1160145"/>
            </a:xfrm>
            <a:custGeom>
              <a:avLst/>
              <a:gdLst/>
              <a:ahLst/>
              <a:cxnLst/>
              <a:rect l="l" t="t" r="r" b="b"/>
              <a:pathLst>
                <a:path w="5905500" h="1160145">
                  <a:moveTo>
                    <a:pt x="0" y="193294"/>
                  </a:moveTo>
                  <a:lnTo>
                    <a:pt x="5102" y="148956"/>
                  </a:lnTo>
                  <a:lnTo>
                    <a:pt x="19637" y="108264"/>
                  </a:lnTo>
                  <a:lnTo>
                    <a:pt x="42447" y="72375"/>
                  </a:lnTo>
                  <a:lnTo>
                    <a:pt x="72375" y="42447"/>
                  </a:lnTo>
                  <a:lnTo>
                    <a:pt x="108264" y="19637"/>
                  </a:lnTo>
                  <a:lnTo>
                    <a:pt x="148956" y="5102"/>
                  </a:lnTo>
                  <a:lnTo>
                    <a:pt x="193294" y="0"/>
                  </a:lnTo>
                  <a:lnTo>
                    <a:pt x="5712206" y="0"/>
                  </a:lnTo>
                  <a:lnTo>
                    <a:pt x="5756543" y="5102"/>
                  </a:lnTo>
                  <a:lnTo>
                    <a:pt x="5797235" y="19637"/>
                  </a:lnTo>
                  <a:lnTo>
                    <a:pt x="5833124" y="42447"/>
                  </a:lnTo>
                  <a:lnTo>
                    <a:pt x="5863052" y="72375"/>
                  </a:lnTo>
                  <a:lnTo>
                    <a:pt x="5885862" y="108264"/>
                  </a:lnTo>
                  <a:lnTo>
                    <a:pt x="5900397" y="148956"/>
                  </a:lnTo>
                  <a:lnTo>
                    <a:pt x="5905500" y="193294"/>
                  </a:lnTo>
                  <a:lnTo>
                    <a:pt x="5905500" y="966470"/>
                  </a:lnTo>
                  <a:lnTo>
                    <a:pt x="5900397" y="1010807"/>
                  </a:lnTo>
                  <a:lnTo>
                    <a:pt x="5885862" y="1051499"/>
                  </a:lnTo>
                  <a:lnTo>
                    <a:pt x="5863052" y="1087388"/>
                  </a:lnTo>
                  <a:lnTo>
                    <a:pt x="5833124" y="1117316"/>
                  </a:lnTo>
                  <a:lnTo>
                    <a:pt x="5797235" y="1140126"/>
                  </a:lnTo>
                  <a:lnTo>
                    <a:pt x="5756543" y="1154661"/>
                  </a:lnTo>
                  <a:lnTo>
                    <a:pt x="5712206" y="1159764"/>
                  </a:lnTo>
                  <a:lnTo>
                    <a:pt x="193294" y="1159764"/>
                  </a:lnTo>
                  <a:lnTo>
                    <a:pt x="148956" y="1154661"/>
                  </a:lnTo>
                  <a:lnTo>
                    <a:pt x="108264" y="1140126"/>
                  </a:lnTo>
                  <a:lnTo>
                    <a:pt x="72375" y="1117316"/>
                  </a:lnTo>
                  <a:lnTo>
                    <a:pt x="42447" y="1087388"/>
                  </a:lnTo>
                  <a:lnTo>
                    <a:pt x="19637" y="1051499"/>
                  </a:lnTo>
                  <a:lnTo>
                    <a:pt x="5102" y="1010807"/>
                  </a:lnTo>
                  <a:lnTo>
                    <a:pt x="0" y="966470"/>
                  </a:lnTo>
                  <a:lnTo>
                    <a:pt x="0" y="193294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146542" y="2312924"/>
            <a:ext cx="4244340" cy="941069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 marR="5075" indent="179592">
              <a:spcBef>
                <a:spcPts val="105"/>
              </a:spcBef>
            </a:pP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органы местного самоуправления,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осуществляющие</a:t>
            </a:r>
            <a:r>
              <a:rPr sz="2000" b="1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управление</a:t>
            </a:r>
            <a:r>
              <a:rPr sz="20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сфере</a:t>
            </a:r>
            <a:endParaRPr sz="2000" dirty="0">
              <a:latin typeface="Calibri"/>
              <a:cs typeface="Calibri"/>
            </a:endParaRPr>
          </a:p>
          <a:p>
            <a:pPr marL="1401207"/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образования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590788" y="1868425"/>
            <a:ext cx="3373120" cy="347980"/>
            <a:chOff x="8590788" y="1868424"/>
            <a:chExt cx="3373120" cy="347980"/>
          </a:xfrm>
        </p:grpSpPr>
        <p:sp>
          <p:nvSpPr>
            <p:cNvPr id="40" name="object 40"/>
            <p:cNvSpPr/>
            <p:nvPr/>
          </p:nvSpPr>
          <p:spPr>
            <a:xfrm>
              <a:off x="8603742" y="1881378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40" h="320039">
                  <a:moveTo>
                    <a:pt x="163449" y="0"/>
                  </a:moveTo>
                  <a:lnTo>
                    <a:pt x="54482" y="0"/>
                  </a:lnTo>
                  <a:lnTo>
                    <a:pt x="54482" y="211074"/>
                  </a:lnTo>
                  <a:lnTo>
                    <a:pt x="0" y="211074"/>
                  </a:lnTo>
                  <a:lnTo>
                    <a:pt x="108965" y="320039"/>
                  </a:lnTo>
                  <a:lnTo>
                    <a:pt x="217931" y="211074"/>
                  </a:lnTo>
                  <a:lnTo>
                    <a:pt x="163449" y="211074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03742" y="1881378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40" h="320039">
                  <a:moveTo>
                    <a:pt x="0" y="211074"/>
                  </a:moveTo>
                  <a:lnTo>
                    <a:pt x="54482" y="211074"/>
                  </a:lnTo>
                  <a:lnTo>
                    <a:pt x="54482" y="0"/>
                  </a:lnTo>
                  <a:lnTo>
                    <a:pt x="163449" y="0"/>
                  </a:lnTo>
                  <a:lnTo>
                    <a:pt x="163449" y="211074"/>
                  </a:lnTo>
                  <a:lnTo>
                    <a:pt x="217931" y="211074"/>
                  </a:lnTo>
                  <a:lnTo>
                    <a:pt x="108965" y="320039"/>
                  </a:lnTo>
                  <a:lnTo>
                    <a:pt x="0" y="211074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32514" y="1881378"/>
              <a:ext cx="218440" cy="321945"/>
            </a:xfrm>
            <a:custGeom>
              <a:avLst/>
              <a:gdLst/>
              <a:ahLst/>
              <a:cxnLst/>
              <a:rect l="l" t="t" r="r" b="b"/>
              <a:pathLst>
                <a:path w="218440" h="321944">
                  <a:moveTo>
                    <a:pt x="163449" y="0"/>
                  </a:moveTo>
                  <a:lnTo>
                    <a:pt x="54482" y="0"/>
                  </a:lnTo>
                  <a:lnTo>
                    <a:pt x="54482" y="212598"/>
                  </a:lnTo>
                  <a:lnTo>
                    <a:pt x="0" y="212598"/>
                  </a:lnTo>
                  <a:lnTo>
                    <a:pt x="108965" y="321563"/>
                  </a:lnTo>
                  <a:lnTo>
                    <a:pt x="217931" y="212598"/>
                  </a:lnTo>
                  <a:lnTo>
                    <a:pt x="163449" y="212598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732514" y="1881378"/>
              <a:ext cx="218440" cy="321945"/>
            </a:xfrm>
            <a:custGeom>
              <a:avLst/>
              <a:gdLst/>
              <a:ahLst/>
              <a:cxnLst/>
              <a:rect l="l" t="t" r="r" b="b"/>
              <a:pathLst>
                <a:path w="218440" h="321944">
                  <a:moveTo>
                    <a:pt x="0" y="212598"/>
                  </a:moveTo>
                  <a:lnTo>
                    <a:pt x="54482" y="212598"/>
                  </a:lnTo>
                  <a:lnTo>
                    <a:pt x="54482" y="0"/>
                  </a:lnTo>
                  <a:lnTo>
                    <a:pt x="163449" y="0"/>
                  </a:lnTo>
                  <a:lnTo>
                    <a:pt x="163449" y="212598"/>
                  </a:lnTo>
                  <a:lnTo>
                    <a:pt x="217931" y="212598"/>
                  </a:lnTo>
                  <a:lnTo>
                    <a:pt x="108965" y="321563"/>
                  </a:lnTo>
                  <a:lnTo>
                    <a:pt x="0" y="21259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333442" y="4064447"/>
            <a:ext cx="5930265" cy="501650"/>
            <a:chOff x="1333436" y="4064444"/>
            <a:chExt cx="5930265" cy="501650"/>
          </a:xfrm>
        </p:grpSpPr>
        <p:sp>
          <p:nvSpPr>
            <p:cNvPr id="46" name="object 46"/>
            <p:cNvSpPr/>
            <p:nvPr/>
          </p:nvSpPr>
          <p:spPr>
            <a:xfrm>
              <a:off x="1346454" y="4077462"/>
              <a:ext cx="5904230" cy="475615"/>
            </a:xfrm>
            <a:custGeom>
              <a:avLst/>
              <a:gdLst/>
              <a:ahLst/>
              <a:cxnLst/>
              <a:rect l="l" t="t" r="r" b="b"/>
              <a:pathLst>
                <a:path w="5904230" h="475614">
                  <a:moveTo>
                    <a:pt x="5824728" y="0"/>
                  </a:moveTo>
                  <a:lnTo>
                    <a:pt x="79248" y="0"/>
                  </a:lnTo>
                  <a:lnTo>
                    <a:pt x="48381" y="6221"/>
                  </a:lnTo>
                  <a:lnTo>
                    <a:pt x="23193" y="23193"/>
                  </a:lnTo>
                  <a:lnTo>
                    <a:pt x="6221" y="48381"/>
                  </a:lnTo>
                  <a:lnTo>
                    <a:pt x="0" y="79248"/>
                  </a:lnTo>
                  <a:lnTo>
                    <a:pt x="0" y="396239"/>
                  </a:lnTo>
                  <a:lnTo>
                    <a:pt x="6221" y="427106"/>
                  </a:lnTo>
                  <a:lnTo>
                    <a:pt x="23193" y="452294"/>
                  </a:lnTo>
                  <a:lnTo>
                    <a:pt x="48381" y="469266"/>
                  </a:lnTo>
                  <a:lnTo>
                    <a:pt x="79248" y="475488"/>
                  </a:lnTo>
                  <a:lnTo>
                    <a:pt x="5824728" y="475488"/>
                  </a:lnTo>
                  <a:lnTo>
                    <a:pt x="5855594" y="469266"/>
                  </a:lnTo>
                  <a:lnTo>
                    <a:pt x="5880782" y="452294"/>
                  </a:lnTo>
                  <a:lnTo>
                    <a:pt x="5897754" y="427106"/>
                  </a:lnTo>
                  <a:lnTo>
                    <a:pt x="5903976" y="396239"/>
                  </a:lnTo>
                  <a:lnTo>
                    <a:pt x="5903976" y="79248"/>
                  </a:lnTo>
                  <a:lnTo>
                    <a:pt x="5897754" y="48381"/>
                  </a:lnTo>
                  <a:lnTo>
                    <a:pt x="5880782" y="23193"/>
                  </a:lnTo>
                  <a:lnTo>
                    <a:pt x="5855594" y="6221"/>
                  </a:lnTo>
                  <a:lnTo>
                    <a:pt x="582472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46454" y="4077462"/>
              <a:ext cx="5904230" cy="475615"/>
            </a:xfrm>
            <a:custGeom>
              <a:avLst/>
              <a:gdLst/>
              <a:ahLst/>
              <a:cxnLst/>
              <a:rect l="l" t="t" r="r" b="b"/>
              <a:pathLst>
                <a:path w="5904230" h="475614">
                  <a:moveTo>
                    <a:pt x="0" y="79248"/>
                  </a:moveTo>
                  <a:lnTo>
                    <a:pt x="6221" y="48381"/>
                  </a:lnTo>
                  <a:lnTo>
                    <a:pt x="23193" y="23193"/>
                  </a:lnTo>
                  <a:lnTo>
                    <a:pt x="48381" y="6221"/>
                  </a:lnTo>
                  <a:lnTo>
                    <a:pt x="79248" y="0"/>
                  </a:lnTo>
                  <a:lnTo>
                    <a:pt x="5824728" y="0"/>
                  </a:lnTo>
                  <a:lnTo>
                    <a:pt x="5855594" y="6221"/>
                  </a:lnTo>
                  <a:lnTo>
                    <a:pt x="5880782" y="23193"/>
                  </a:lnTo>
                  <a:lnTo>
                    <a:pt x="5897754" y="48381"/>
                  </a:lnTo>
                  <a:lnTo>
                    <a:pt x="5903976" y="79248"/>
                  </a:lnTo>
                  <a:lnTo>
                    <a:pt x="5903976" y="396239"/>
                  </a:lnTo>
                  <a:lnTo>
                    <a:pt x="5897754" y="427106"/>
                  </a:lnTo>
                  <a:lnTo>
                    <a:pt x="5880782" y="452294"/>
                  </a:lnTo>
                  <a:lnTo>
                    <a:pt x="5855594" y="469266"/>
                  </a:lnTo>
                  <a:lnTo>
                    <a:pt x="5824728" y="475488"/>
                  </a:lnTo>
                  <a:lnTo>
                    <a:pt x="79248" y="475488"/>
                  </a:lnTo>
                  <a:lnTo>
                    <a:pt x="48381" y="469266"/>
                  </a:lnTo>
                  <a:lnTo>
                    <a:pt x="23193" y="452294"/>
                  </a:lnTo>
                  <a:lnTo>
                    <a:pt x="6221" y="427106"/>
                  </a:lnTo>
                  <a:lnTo>
                    <a:pt x="0" y="396239"/>
                  </a:lnTo>
                  <a:lnTo>
                    <a:pt x="0" y="7924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628655" y="4133215"/>
            <a:ext cx="5337175" cy="330836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Организаторы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r>
              <a:rPr sz="20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утверждают</a:t>
            </a:r>
            <a:r>
              <a:rPr sz="20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составы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23379" y="4902645"/>
            <a:ext cx="1898015" cy="1064260"/>
            <a:chOff x="123380" y="4902644"/>
            <a:chExt cx="1898014" cy="1064260"/>
          </a:xfrm>
        </p:grpSpPr>
        <p:sp>
          <p:nvSpPr>
            <p:cNvPr id="50" name="object 50"/>
            <p:cNvSpPr/>
            <p:nvPr/>
          </p:nvSpPr>
          <p:spPr>
            <a:xfrm>
              <a:off x="136398" y="4915662"/>
              <a:ext cx="1871980" cy="1038225"/>
            </a:xfrm>
            <a:custGeom>
              <a:avLst/>
              <a:gdLst/>
              <a:ahLst/>
              <a:cxnLst/>
              <a:rect l="l" t="t" r="r" b="b"/>
              <a:pathLst>
                <a:path w="1871980" h="1038225">
                  <a:moveTo>
                    <a:pt x="1698497" y="0"/>
                  </a:moveTo>
                  <a:lnTo>
                    <a:pt x="172974" y="0"/>
                  </a:lnTo>
                  <a:lnTo>
                    <a:pt x="126991" y="6180"/>
                  </a:lnTo>
                  <a:lnTo>
                    <a:pt x="85671" y="23621"/>
                  </a:lnTo>
                  <a:lnTo>
                    <a:pt x="50663" y="50672"/>
                  </a:lnTo>
                  <a:lnTo>
                    <a:pt x="23616" y="85682"/>
                  </a:lnTo>
                  <a:lnTo>
                    <a:pt x="6178" y="126999"/>
                  </a:lnTo>
                  <a:lnTo>
                    <a:pt x="0" y="172973"/>
                  </a:lnTo>
                  <a:lnTo>
                    <a:pt x="0" y="864869"/>
                  </a:lnTo>
                  <a:lnTo>
                    <a:pt x="6178" y="910844"/>
                  </a:lnTo>
                  <a:lnTo>
                    <a:pt x="23616" y="952161"/>
                  </a:lnTo>
                  <a:lnTo>
                    <a:pt x="50663" y="987170"/>
                  </a:lnTo>
                  <a:lnTo>
                    <a:pt x="85671" y="1014221"/>
                  </a:lnTo>
                  <a:lnTo>
                    <a:pt x="126991" y="1031663"/>
                  </a:lnTo>
                  <a:lnTo>
                    <a:pt x="172974" y="1037843"/>
                  </a:lnTo>
                  <a:lnTo>
                    <a:pt x="1698497" y="1037843"/>
                  </a:lnTo>
                  <a:lnTo>
                    <a:pt x="1744471" y="1031663"/>
                  </a:lnTo>
                  <a:lnTo>
                    <a:pt x="1785789" y="1014221"/>
                  </a:lnTo>
                  <a:lnTo>
                    <a:pt x="1820798" y="987170"/>
                  </a:lnTo>
                  <a:lnTo>
                    <a:pt x="1847849" y="952161"/>
                  </a:lnTo>
                  <a:lnTo>
                    <a:pt x="1865291" y="910844"/>
                  </a:lnTo>
                  <a:lnTo>
                    <a:pt x="1871471" y="864869"/>
                  </a:lnTo>
                  <a:lnTo>
                    <a:pt x="1871471" y="172973"/>
                  </a:lnTo>
                  <a:lnTo>
                    <a:pt x="1865291" y="127000"/>
                  </a:lnTo>
                  <a:lnTo>
                    <a:pt x="1847849" y="85682"/>
                  </a:lnTo>
                  <a:lnTo>
                    <a:pt x="1820798" y="50673"/>
                  </a:lnTo>
                  <a:lnTo>
                    <a:pt x="1785789" y="23622"/>
                  </a:lnTo>
                  <a:lnTo>
                    <a:pt x="1744471" y="6180"/>
                  </a:lnTo>
                  <a:lnTo>
                    <a:pt x="1698497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6398" y="4915662"/>
              <a:ext cx="1871980" cy="1038225"/>
            </a:xfrm>
            <a:custGeom>
              <a:avLst/>
              <a:gdLst/>
              <a:ahLst/>
              <a:cxnLst/>
              <a:rect l="l" t="t" r="r" b="b"/>
              <a:pathLst>
                <a:path w="1871980" h="1038225">
                  <a:moveTo>
                    <a:pt x="0" y="172973"/>
                  </a:moveTo>
                  <a:lnTo>
                    <a:pt x="6178" y="126999"/>
                  </a:lnTo>
                  <a:lnTo>
                    <a:pt x="23616" y="85682"/>
                  </a:lnTo>
                  <a:lnTo>
                    <a:pt x="50663" y="50672"/>
                  </a:lnTo>
                  <a:lnTo>
                    <a:pt x="85671" y="23621"/>
                  </a:lnTo>
                  <a:lnTo>
                    <a:pt x="126991" y="6180"/>
                  </a:lnTo>
                  <a:lnTo>
                    <a:pt x="172974" y="0"/>
                  </a:lnTo>
                  <a:lnTo>
                    <a:pt x="1698497" y="0"/>
                  </a:lnTo>
                  <a:lnTo>
                    <a:pt x="1744471" y="6180"/>
                  </a:lnTo>
                  <a:lnTo>
                    <a:pt x="1785789" y="23622"/>
                  </a:lnTo>
                  <a:lnTo>
                    <a:pt x="1820798" y="50673"/>
                  </a:lnTo>
                  <a:lnTo>
                    <a:pt x="1847849" y="85682"/>
                  </a:lnTo>
                  <a:lnTo>
                    <a:pt x="1865291" y="127000"/>
                  </a:lnTo>
                  <a:lnTo>
                    <a:pt x="1871471" y="172973"/>
                  </a:lnTo>
                  <a:lnTo>
                    <a:pt x="1871471" y="864869"/>
                  </a:lnTo>
                  <a:lnTo>
                    <a:pt x="1865291" y="910844"/>
                  </a:lnTo>
                  <a:lnTo>
                    <a:pt x="1847849" y="952161"/>
                  </a:lnTo>
                  <a:lnTo>
                    <a:pt x="1820798" y="987170"/>
                  </a:lnTo>
                  <a:lnTo>
                    <a:pt x="1785789" y="1014221"/>
                  </a:lnTo>
                  <a:lnTo>
                    <a:pt x="1744471" y="1031663"/>
                  </a:lnTo>
                  <a:lnTo>
                    <a:pt x="1698497" y="1037843"/>
                  </a:lnTo>
                  <a:lnTo>
                    <a:pt x="172974" y="1037843"/>
                  </a:lnTo>
                  <a:lnTo>
                    <a:pt x="126991" y="1031663"/>
                  </a:lnTo>
                  <a:lnTo>
                    <a:pt x="85671" y="1014221"/>
                  </a:lnTo>
                  <a:lnTo>
                    <a:pt x="50663" y="987170"/>
                  </a:lnTo>
                  <a:lnTo>
                    <a:pt x="23616" y="952161"/>
                  </a:lnTo>
                  <a:lnTo>
                    <a:pt x="6178" y="910844"/>
                  </a:lnTo>
                  <a:lnTo>
                    <a:pt x="0" y="864869"/>
                  </a:lnTo>
                  <a:lnTo>
                    <a:pt x="0" y="172973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32030" y="5257549"/>
            <a:ext cx="1676348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оргкомитетов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333436" y="4552124"/>
            <a:ext cx="5872480" cy="1414780"/>
            <a:chOff x="1333436" y="4552124"/>
            <a:chExt cx="5872480" cy="1414780"/>
          </a:xfrm>
        </p:grpSpPr>
        <p:sp>
          <p:nvSpPr>
            <p:cNvPr id="54" name="object 54"/>
            <p:cNvSpPr/>
            <p:nvPr/>
          </p:nvSpPr>
          <p:spPr>
            <a:xfrm>
              <a:off x="1346454" y="4571237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40" h="320039">
                  <a:moveTo>
                    <a:pt x="163449" y="0"/>
                  </a:moveTo>
                  <a:lnTo>
                    <a:pt x="54483" y="0"/>
                  </a:lnTo>
                  <a:lnTo>
                    <a:pt x="54483" y="211074"/>
                  </a:lnTo>
                  <a:lnTo>
                    <a:pt x="0" y="211074"/>
                  </a:lnTo>
                  <a:lnTo>
                    <a:pt x="108965" y="320039"/>
                  </a:lnTo>
                  <a:lnTo>
                    <a:pt x="217932" y="211074"/>
                  </a:lnTo>
                  <a:lnTo>
                    <a:pt x="163449" y="211074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46454" y="4571237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40" h="320039">
                  <a:moveTo>
                    <a:pt x="0" y="211074"/>
                  </a:moveTo>
                  <a:lnTo>
                    <a:pt x="54483" y="211074"/>
                  </a:lnTo>
                  <a:lnTo>
                    <a:pt x="54483" y="0"/>
                  </a:lnTo>
                  <a:lnTo>
                    <a:pt x="163449" y="0"/>
                  </a:lnTo>
                  <a:lnTo>
                    <a:pt x="163449" y="211074"/>
                  </a:lnTo>
                  <a:lnTo>
                    <a:pt x="217932" y="211074"/>
                  </a:lnTo>
                  <a:lnTo>
                    <a:pt x="108965" y="320039"/>
                  </a:lnTo>
                  <a:lnTo>
                    <a:pt x="0" y="211074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74586" y="4569713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40" h="311150">
                  <a:moveTo>
                    <a:pt x="163449" y="0"/>
                  </a:moveTo>
                  <a:lnTo>
                    <a:pt x="54483" y="0"/>
                  </a:lnTo>
                  <a:lnTo>
                    <a:pt x="54483" y="201930"/>
                  </a:lnTo>
                  <a:lnTo>
                    <a:pt x="0" y="201930"/>
                  </a:lnTo>
                  <a:lnTo>
                    <a:pt x="108966" y="310895"/>
                  </a:lnTo>
                  <a:lnTo>
                    <a:pt x="217932" y="201930"/>
                  </a:lnTo>
                  <a:lnTo>
                    <a:pt x="163449" y="201930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74586" y="4569713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40" h="311150">
                  <a:moveTo>
                    <a:pt x="0" y="201930"/>
                  </a:moveTo>
                  <a:lnTo>
                    <a:pt x="54483" y="201930"/>
                  </a:lnTo>
                  <a:lnTo>
                    <a:pt x="54483" y="0"/>
                  </a:lnTo>
                  <a:lnTo>
                    <a:pt x="163449" y="0"/>
                  </a:lnTo>
                  <a:lnTo>
                    <a:pt x="163449" y="201930"/>
                  </a:lnTo>
                  <a:lnTo>
                    <a:pt x="217932" y="201930"/>
                  </a:lnTo>
                  <a:lnTo>
                    <a:pt x="108966" y="310895"/>
                  </a:lnTo>
                  <a:lnTo>
                    <a:pt x="0" y="20193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77718" y="4571237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39" h="320039">
                  <a:moveTo>
                    <a:pt x="163449" y="0"/>
                  </a:moveTo>
                  <a:lnTo>
                    <a:pt x="54482" y="0"/>
                  </a:lnTo>
                  <a:lnTo>
                    <a:pt x="54482" y="211074"/>
                  </a:lnTo>
                  <a:lnTo>
                    <a:pt x="0" y="211074"/>
                  </a:lnTo>
                  <a:lnTo>
                    <a:pt x="108965" y="320039"/>
                  </a:lnTo>
                  <a:lnTo>
                    <a:pt x="217931" y="211074"/>
                  </a:lnTo>
                  <a:lnTo>
                    <a:pt x="163449" y="211074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77718" y="4571237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39" h="320039">
                  <a:moveTo>
                    <a:pt x="0" y="211074"/>
                  </a:moveTo>
                  <a:lnTo>
                    <a:pt x="54482" y="211074"/>
                  </a:lnTo>
                  <a:lnTo>
                    <a:pt x="54482" y="0"/>
                  </a:lnTo>
                  <a:lnTo>
                    <a:pt x="163449" y="0"/>
                  </a:lnTo>
                  <a:lnTo>
                    <a:pt x="163449" y="211074"/>
                  </a:lnTo>
                  <a:lnTo>
                    <a:pt x="217931" y="211074"/>
                  </a:lnTo>
                  <a:lnTo>
                    <a:pt x="108965" y="320039"/>
                  </a:lnTo>
                  <a:lnTo>
                    <a:pt x="0" y="211074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29606" y="4565141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39" h="320039">
                  <a:moveTo>
                    <a:pt x="163449" y="0"/>
                  </a:moveTo>
                  <a:lnTo>
                    <a:pt x="54483" y="0"/>
                  </a:lnTo>
                  <a:lnTo>
                    <a:pt x="54483" y="211074"/>
                  </a:lnTo>
                  <a:lnTo>
                    <a:pt x="0" y="211074"/>
                  </a:lnTo>
                  <a:lnTo>
                    <a:pt x="108966" y="320040"/>
                  </a:lnTo>
                  <a:lnTo>
                    <a:pt x="217932" y="211074"/>
                  </a:lnTo>
                  <a:lnTo>
                    <a:pt x="163449" y="211074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29606" y="4565141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39" h="320039">
                  <a:moveTo>
                    <a:pt x="0" y="211074"/>
                  </a:moveTo>
                  <a:lnTo>
                    <a:pt x="54483" y="211074"/>
                  </a:lnTo>
                  <a:lnTo>
                    <a:pt x="54483" y="0"/>
                  </a:lnTo>
                  <a:lnTo>
                    <a:pt x="163449" y="0"/>
                  </a:lnTo>
                  <a:lnTo>
                    <a:pt x="163449" y="211074"/>
                  </a:lnTo>
                  <a:lnTo>
                    <a:pt x="217932" y="211074"/>
                  </a:lnTo>
                  <a:lnTo>
                    <a:pt x="108966" y="320040"/>
                  </a:lnTo>
                  <a:lnTo>
                    <a:pt x="0" y="211074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50186" y="4904993"/>
              <a:ext cx="1873250" cy="1049020"/>
            </a:xfrm>
            <a:custGeom>
              <a:avLst/>
              <a:gdLst/>
              <a:ahLst/>
              <a:cxnLst/>
              <a:rect l="l" t="t" r="r" b="b"/>
              <a:pathLst>
                <a:path w="1873250" h="1049020">
                  <a:moveTo>
                    <a:pt x="1698243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2"/>
                  </a:lnTo>
                  <a:lnTo>
                    <a:pt x="0" y="873760"/>
                  </a:lnTo>
                  <a:lnTo>
                    <a:pt x="6241" y="920218"/>
                  </a:lnTo>
                  <a:lnTo>
                    <a:pt x="23857" y="961963"/>
                  </a:lnTo>
                  <a:lnTo>
                    <a:pt x="51181" y="997331"/>
                  </a:lnTo>
                  <a:lnTo>
                    <a:pt x="86548" y="1024654"/>
                  </a:lnTo>
                  <a:lnTo>
                    <a:pt x="128293" y="1042270"/>
                  </a:lnTo>
                  <a:lnTo>
                    <a:pt x="174751" y="1048512"/>
                  </a:lnTo>
                  <a:lnTo>
                    <a:pt x="1698243" y="1048512"/>
                  </a:lnTo>
                  <a:lnTo>
                    <a:pt x="1744702" y="1042270"/>
                  </a:lnTo>
                  <a:lnTo>
                    <a:pt x="1786447" y="1024654"/>
                  </a:lnTo>
                  <a:lnTo>
                    <a:pt x="1821815" y="997331"/>
                  </a:lnTo>
                  <a:lnTo>
                    <a:pt x="1849138" y="961963"/>
                  </a:lnTo>
                  <a:lnTo>
                    <a:pt x="1866754" y="920218"/>
                  </a:lnTo>
                  <a:lnTo>
                    <a:pt x="1872996" y="873760"/>
                  </a:lnTo>
                  <a:lnTo>
                    <a:pt x="1872996" y="174752"/>
                  </a:lnTo>
                  <a:lnTo>
                    <a:pt x="1866754" y="128293"/>
                  </a:lnTo>
                  <a:lnTo>
                    <a:pt x="1849138" y="86548"/>
                  </a:lnTo>
                  <a:lnTo>
                    <a:pt x="1821814" y="51181"/>
                  </a:lnTo>
                  <a:lnTo>
                    <a:pt x="1786447" y="23857"/>
                  </a:lnTo>
                  <a:lnTo>
                    <a:pt x="1744702" y="6241"/>
                  </a:lnTo>
                  <a:lnTo>
                    <a:pt x="1698243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0186" y="4904993"/>
              <a:ext cx="1873250" cy="1049020"/>
            </a:xfrm>
            <a:custGeom>
              <a:avLst/>
              <a:gdLst/>
              <a:ahLst/>
              <a:cxnLst/>
              <a:rect l="l" t="t" r="r" b="b"/>
              <a:pathLst>
                <a:path w="1873250" h="1049020">
                  <a:moveTo>
                    <a:pt x="0" y="174752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1698243" y="0"/>
                  </a:lnTo>
                  <a:lnTo>
                    <a:pt x="1744702" y="6241"/>
                  </a:lnTo>
                  <a:lnTo>
                    <a:pt x="1786447" y="23857"/>
                  </a:lnTo>
                  <a:lnTo>
                    <a:pt x="1821814" y="51181"/>
                  </a:lnTo>
                  <a:lnTo>
                    <a:pt x="1849138" y="86548"/>
                  </a:lnTo>
                  <a:lnTo>
                    <a:pt x="1866754" y="128293"/>
                  </a:lnTo>
                  <a:lnTo>
                    <a:pt x="1872996" y="174752"/>
                  </a:lnTo>
                  <a:lnTo>
                    <a:pt x="1872996" y="873760"/>
                  </a:lnTo>
                  <a:lnTo>
                    <a:pt x="1866754" y="920218"/>
                  </a:lnTo>
                  <a:lnTo>
                    <a:pt x="1849138" y="961963"/>
                  </a:lnTo>
                  <a:lnTo>
                    <a:pt x="1821815" y="997331"/>
                  </a:lnTo>
                  <a:lnTo>
                    <a:pt x="1786447" y="1024654"/>
                  </a:lnTo>
                  <a:lnTo>
                    <a:pt x="1744702" y="1042270"/>
                  </a:lnTo>
                  <a:lnTo>
                    <a:pt x="1698243" y="1048512"/>
                  </a:lnTo>
                  <a:lnTo>
                    <a:pt x="174751" y="1048512"/>
                  </a:lnTo>
                  <a:lnTo>
                    <a:pt x="128293" y="1042270"/>
                  </a:lnTo>
                  <a:lnTo>
                    <a:pt x="86548" y="1024654"/>
                  </a:lnTo>
                  <a:lnTo>
                    <a:pt x="51181" y="997331"/>
                  </a:lnTo>
                  <a:lnTo>
                    <a:pt x="23857" y="961963"/>
                  </a:lnTo>
                  <a:lnTo>
                    <a:pt x="6241" y="920218"/>
                  </a:lnTo>
                  <a:lnTo>
                    <a:pt x="0" y="873760"/>
                  </a:lnTo>
                  <a:lnTo>
                    <a:pt x="0" y="17475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432057" y="4953129"/>
            <a:ext cx="1678425" cy="935512"/>
          </a:xfrm>
          <a:prstGeom prst="rect">
            <a:avLst/>
          </a:prstGeom>
        </p:spPr>
        <p:txBody>
          <a:bodyPr vert="horz" wrap="square" lIns="0" tIns="12057" rIns="0" bIns="0" rtlCol="0">
            <a:spAutoFit/>
          </a:bodyPr>
          <a:lstStyle/>
          <a:p>
            <a:pPr marL="12692" marR="5075" indent="635" algn="ctr">
              <a:lnSpc>
                <a:spcPct val="100499"/>
              </a:lnSpc>
              <a:spcBef>
                <a:spcPts val="95"/>
              </a:spcBef>
            </a:pPr>
            <a:r>
              <a:rPr sz="2000" spc="-6" dirty="0" err="1">
                <a:solidFill>
                  <a:srgbClr val="17375E"/>
                </a:solidFill>
                <a:latin typeface="Calibri"/>
                <a:cs typeface="Calibri"/>
              </a:rPr>
              <a:t>предметно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-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 err="1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000" spc="-20" dirty="0" err="1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000" spc="-30" dirty="0" err="1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000" spc="-60" dirty="0" err="1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000" spc="-6" dirty="0" err="1">
                <a:solidFill>
                  <a:srgbClr val="17375E"/>
                </a:solidFill>
                <a:latin typeface="Calibri"/>
                <a:cs typeface="Calibri"/>
              </a:rPr>
              <a:t>ди</a:t>
            </a:r>
            <a:r>
              <a:rPr sz="2000" spc="-10" dirty="0" err="1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2000" dirty="0" err="1">
                <a:solidFill>
                  <a:srgbClr val="17375E"/>
                </a:solidFill>
                <a:latin typeface="Calibri"/>
                <a:cs typeface="Calibri"/>
              </a:rPr>
              <a:t>ес</a:t>
            </a:r>
            <a:r>
              <a:rPr sz="2000" spc="10" dirty="0" err="1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lang="ru-RU" sz="2000" spc="1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х 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комиссий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384484" y="4893499"/>
            <a:ext cx="1910080" cy="1073151"/>
            <a:chOff x="4384484" y="4893500"/>
            <a:chExt cx="1910080" cy="1073150"/>
          </a:xfrm>
        </p:grpSpPr>
        <p:sp>
          <p:nvSpPr>
            <p:cNvPr id="66" name="object 66"/>
            <p:cNvSpPr/>
            <p:nvPr/>
          </p:nvSpPr>
          <p:spPr>
            <a:xfrm>
              <a:off x="4397501" y="4906518"/>
              <a:ext cx="1884045" cy="1047115"/>
            </a:xfrm>
            <a:custGeom>
              <a:avLst/>
              <a:gdLst/>
              <a:ahLst/>
              <a:cxnLst/>
              <a:rect l="l" t="t" r="r" b="b"/>
              <a:pathLst>
                <a:path w="1884045" h="1047114">
                  <a:moveTo>
                    <a:pt x="1709165" y="0"/>
                  </a:moveTo>
                  <a:lnTo>
                    <a:pt x="174498" y="0"/>
                  </a:lnTo>
                  <a:lnTo>
                    <a:pt x="128102" y="6231"/>
                  </a:lnTo>
                  <a:lnTo>
                    <a:pt x="86416" y="23819"/>
                  </a:lnTo>
                  <a:lnTo>
                    <a:pt x="51101" y="51101"/>
                  </a:lnTo>
                  <a:lnTo>
                    <a:pt x="23819" y="86416"/>
                  </a:lnTo>
                  <a:lnTo>
                    <a:pt x="6231" y="128102"/>
                  </a:lnTo>
                  <a:lnTo>
                    <a:pt x="0" y="174498"/>
                  </a:lnTo>
                  <a:lnTo>
                    <a:pt x="0" y="872490"/>
                  </a:lnTo>
                  <a:lnTo>
                    <a:pt x="6231" y="918885"/>
                  </a:lnTo>
                  <a:lnTo>
                    <a:pt x="23819" y="960571"/>
                  </a:lnTo>
                  <a:lnTo>
                    <a:pt x="51101" y="995886"/>
                  </a:lnTo>
                  <a:lnTo>
                    <a:pt x="86416" y="1023168"/>
                  </a:lnTo>
                  <a:lnTo>
                    <a:pt x="128102" y="1040756"/>
                  </a:lnTo>
                  <a:lnTo>
                    <a:pt x="174498" y="1046988"/>
                  </a:lnTo>
                  <a:lnTo>
                    <a:pt x="1709165" y="1046988"/>
                  </a:lnTo>
                  <a:lnTo>
                    <a:pt x="1755561" y="1040756"/>
                  </a:lnTo>
                  <a:lnTo>
                    <a:pt x="1797247" y="1023168"/>
                  </a:lnTo>
                  <a:lnTo>
                    <a:pt x="1832562" y="995886"/>
                  </a:lnTo>
                  <a:lnTo>
                    <a:pt x="1859844" y="960571"/>
                  </a:lnTo>
                  <a:lnTo>
                    <a:pt x="1877432" y="918885"/>
                  </a:lnTo>
                  <a:lnTo>
                    <a:pt x="1883664" y="872490"/>
                  </a:lnTo>
                  <a:lnTo>
                    <a:pt x="1883664" y="174498"/>
                  </a:lnTo>
                  <a:lnTo>
                    <a:pt x="1877432" y="128102"/>
                  </a:lnTo>
                  <a:lnTo>
                    <a:pt x="1859844" y="86416"/>
                  </a:lnTo>
                  <a:lnTo>
                    <a:pt x="1832562" y="51101"/>
                  </a:lnTo>
                  <a:lnTo>
                    <a:pt x="1797247" y="23819"/>
                  </a:lnTo>
                  <a:lnTo>
                    <a:pt x="1755561" y="6231"/>
                  </a:lnTo>
                  <a:lnTo>
                    <a:pt x="1709165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397501" y="4906518"/>
              <a:ext cx="1884045" cy="1047115"/>
            </a:xfrm>
            <a:custGeom>
              <a:avLst/>
              <a:gdLst/>
              <a:ahLst/>
              <a:cxnLst/>
              <a:rect l="l" t="t" r="r" b="b"/>
              <a:pathLst>
                <a:path w="1884045" h="1047114">
                  <a:moveTo>
                    <a:pt x="0" y="174498"/>
                  </a:moveTo>
                  <a:lnTo>
                    <a:pt x="6231" y="128102"/>
                  </a:lnTo>
                  <a:lnTo>
                    <a:pt x="23819" y="86416"/>
                  </a:lnTo>
                  <a:lnTo>
                    <a:pt x="51101" y="51101"/>
                  </a:lnTo>
                  <a:lnTo>
                    <a:pt x="86416" y="23819"/>
                  </a:lnTo>
                  <a:lnTo>
                    <a:pt x="128102" y="6231"/>
                  </a:lnTo>
                  <a:lnTo>
                    <a:pt x="174498" y="0"/>
                  </a:lnTo>
                  <a:lnTo>
                    <a:pt x="1709165" y="0"/>
                  </a:lnTo>
                  <a:lnTo>
                    <a:pt x="1755561" y="6231"/>
                  </a:lnTo>
                  <a:lnTo>
                    <a:pt x="1797247" y="23819"/>
                  </a:lnTo>
                  <a:lnTo>
                    <a:pt x="1832562" y="51101"/>
                  </a:lnTo>
                  <a:lnTo>
                    <a:pt x="1859844" y="86416"/>
                  </a:lnTo>
                  <a:lnTo>
                    <a:pt x="1877432" y="128102"/>
                  </a:lnTo>
                  <a:lnTo>
                    <a:pt x="1883664" y="174498"/>
                  </a:lnTo>
                  <a:lnTo>
                    <a:pt x="1883664" y="872490"/>
                  </a:lnTo>
                  <a:lnTo>
                    <a:pt x="1877432" y="918885"/>
                  </a:lnTo>
                  <a:lnTo>
                    <a:pt x="1859844" y="960571"/>
                  </a:lnTo>
                  <a:lnTo>
                    <a:pt x="1832562" y="995886"/>
                  </a:lnTo>
                  <a:lnTo>
                    <a:pt x="1797247" y="1023168"/>
                  </a:lnTo>
                  <a:lnTo>
                    <a:pt x="1755561" y="1040756"/>
                  </a:lnTo>
                  <a:lnTo>
                    <a:pt x="1709165" y="1046988"/>
                  </a:lnTo>
                  <a:lnTo>
                    <a:pt x="174498" y="1046988"/>
                  </a:lnTo>
                  <a:lnTo>
                    <a:pt x="128102" y="1040756"/>
                  </a:lnTo>
                  <a:lnTo>
                    <a:pt x="86416" y="1023168"/>
                  </a:lnTo>
                  <a:lnTo>
                    <a:pt x="51101" y="995886"/>
                  </a:lnTo>
                  <a:lnTo>
                    <a:pt x="23819" y="960571"/>
                  </a:lnTo>
                  <a:lnTo>
                    <a:pt x="6231" y="918885"/>
                  </a:lnTo>
                  <a:lnTo>
                    <a:pt x="0" y="872490"/>
                  </a:lnTo>
                  <a:lnTo>
                    <a:pt x="0" y="17449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018029" y="5252465"/>
            <a:ext cx="640715" cy="323851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жюри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555611" y="4981874"/>
            <a:ext cx="2042160" cy="1074420"/>
            <a:chOff x="6486144" y="4892040"/>
            <a:chExt cx="2042160" cy="1074420"/>
          </a:xfrm>
        </p:grpSpPr>
        <p:sp>
          <p:nvSpPr>
            <p:cNvPr id="70" name="object 70"/>
            <p:cNvSpPr/>
            <p:nvPr/>
          </p:nvSpPr>
          <p:spPr>
            <a:xfrm>
              <a:off x="6499098" y="4904994"/>
              <a:ext cx="2016760" cy="1049020"/>
            </a:xfrm>
            <a:custGeom>
              <a:avLst/>
              <a:gdLst/>
              <a:ahLst/>
              <a:cxnLst/>
              <a:rect l="l" t="t" r="r" b="b"/>
              <a:pathLst>
                <a:path w="2016759" h="1049020">
                  <a:moveTo>
                    <a:pt x="1841500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0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2"/>
                  </a:lnTo>
                  <a:lnTo>
                    <a:pt x="0" y="873760"/>
                  </a:lnTo>
                  <a:lnTo>
                    <a:pt x="6241" y="920218"/>
                  </a:lnTo>
                  <a:lnTo>
                    <a:pt x="23857" y="961963"/>
                  </a:lnTo>
                  <a:lnTo>
                    <a:pt x="51180" y="997331"/>
                  </a:lnTo>
                  <a:lnTo>
                    <a:pt x="86548" y="1024654"/>
                  </a:lnTo>
                  <a:lnTo>
                    <a:pt x="128293" y="1042270"/>
                  </a:lnTo>
                  <a:lnTo>
                    <a:pt x="174751" y="1048512"/>
                  </a:lnTo>
                  <a:lnTo>
                    <a:pt x="1841500" y="1048512"/>
                  </a:lnTo>
                  <a:lnTo>
                    <a:pt x="1887958" y="1042270"/>
                  </a:lnTo>
                  <a:lnTo>
                    <a:pt x="1929703" y="1024654"/>
                  </a:lnTo>
                  <a:lnTo>
                    <a:pt x="1965071" y="997331"/>
                  </a:lnTo>
                  <a:lnTo>
                    <a:pt x="1992394" y="961963"/>
                  </a:lnTo>
                  <a:lnTo>
                    <a:pt x="2010010" y="920218"/>
                  </a:lnTo>
                  <a:lnTo>
                    <a:pt x="2016252" y="873760"/>
                  </a:lnTo>
                  <a:lnTo>
                    <a:pt x="2016252" y="174752"/>
                  </a:lnTo>
                  <a:lnTo>
                    <a:pt x="2010010" y="128293"/>
                  </a:lnTo>
                  <a:lnTo>
                    <a:pt x="1992394" y="86548"/>
                  </a:lnTo>
                  <a:lnTo>
                    <a:pt x="1965071" y="51181"/>
                  </a:lnTo>
                  <a:lnTo>
                    <a:pt x="1929703" y="23857"/>
                  </a:lnTo>
                  <a:lnTo>
                    <a:pt x="1887958" y="6241"/>
                  </a:lnTo>
                  <a:lnTo>
                    <a:pt x="184150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499098" y="4904994"/>
              <a:ext cx="2016760" cy="1049020"/>
            </a:xfrm>
            <a:custGeom>
              <a:avLst/>
              <a:gdLst/>
              <a:ahLst/>
              <a:cxnLst/>
              <a:rect l="l" t="t" r="r" b="b"/>
              <a:pathLst>
                <a:path w="2016759" h="1049020">
                  <a:moveTo>
                    <a:pt x="0" y="174752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0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1841500" y="0"/>
                  </a:lnTo>
                  <a:lnTo>
                    <a:pt x="1887958" y="6241"/>
                  </a:lnTo>
                  <a:lnTo>
                    <a:pt x="1929703" y="23857"/>
                  </a:lnTo>
                  <a:lnTo>
                    <a:pt x="1965071" y="51181"/>
                  </a:lnTo>
                  <a:lnTo>
                    <a:pt x="1992394" y="86548"/>
                  </a:lnTo>
                  <a:lnTo>
                    <a:pt x="2010010" y="128293"/>
                  </a:lnTo>
                  <a:lnTo>
                    <a:pt x="2016252" y="174752"/>
                  </a:lnTo>
                  <a:lnTo>
                    <a:pt x="2016252" y="873760"/>
                  </a:lnTo>
                  <a:lnTo>
                    <a:pt x="2010010" y="920218"/>
                  </a:lnTo>
                  <a:lnTo>
                    <a:pt x="1992394" y="961963"/>
                  </a:lnTo>
                  <a:lnTo>
                    <a:pt x="1965071" y="997331"/>
                  </a:lnTo>
                  <a:lnTo>
                    <a:pt x="1929703" y="1024654"/>
                  </a:lnTo>
                  <a:lnTo>
                    <a:pt x="1887958" y="1042270"/>
                  </a:lnTo>
                  <a:lnTo>
                    <a:pt x="1841500" y="1048512"/>
                  </a:lnTo>
                  <a:lnTo>
                    <a:pt x="174751" y="1048512"/>
                  </a:lnTo>
                  <a:lnTo>
                    <a:pt x="128293" y="1042270"/>
                  </a:lnTo>
                  <a:lnTo>
                    <a:pt x="86548" y="1024654"/>
                  </a:lnTo>
                  <a:lnTo>
                    <a:pt x="51180" y="997331"/>
                  </a:lnTo>
                  <a:lnTo>
                    <a:pt x="23857" y="961963"/>
                  </a:lnTo>
                  <a:lnTo>
                    <a:pt x="6241" y="920218"/>
                  </a:lnTo>
                  <a:lnTo>
                    <a:pt x="0" y="873760"/>
                  </a:lnTo>
                  <a:lnTo>
                    <a:pt x="0" y="17475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658027" y="5183657"/>
            <a:ext cx="1916689" cy="629010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апелляционных</a:t>
            </a:r>
            <a:endParaRPr sz="2000" dirty="0">
              <a:latin typeface="Calibri"/>
              <a:cs typeface="Calibri"/>
            </a:endParaRPr>
          </a:p>
          <a:p>
            <a:pPr marL="3175" algn="ctr">
              <a:spcBef>
                <a:spcPts val="15"/>
              </a:spcBef>
            </a:pP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комиссий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07062" y="6438087"/>
            <a:ext cx="12901930" cy="672055"/>
          </a:xfrm>
          <a:prstGeom prst="rect">
            <a:avLst/>
          </a:prstGeom>
        </p:spPr>
        <p:txBody>
          <a:bodyPr vert="horz" wrap="square" lIns="0" tIns="12057" rIns="0" bIns="0" rtlCol="0">
            <a:spAutoFit/>
          </a:bodyPr>
          <a:lstStyle/>
          <a:p>
            <a:pPr marL="12692" marR="5075" indent="446127">
              <a:lnSpc>
                <a:spcPct val="107700"/>
              </a:lnSpc>
              <a:spcBef>
                <a:spcPts val="95"/>
              </a:spcBef>
            </a:pP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Организаторы</a:t>
            </a:r>
            <a:r>
              <a:rPr sz="2000" i="1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r>
              <a:rPr sz="2000" i="1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создают</a:t>
            </a:r>
            <a:r>
              <a:rPr sz="2000" i="1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специальные</a:t>
            </a:r>
            <a:r>
              <a:rPr sz="2000" i="1" spc="20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условия</a:t>
            </a:r>
            <a:r>
              <a:rPr sz="2000" i="1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для</a:t>
            </a:r>
            <a:r>
              <a:rPr sz="2000" i="1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участников</a:t>
            </a:r>
            <a:r>
              <a:rPr sz="2000" i="1" spc="20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r>
              <a:rPr sz="2000" i="1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000" i="1" spc="19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ОВЗ</a:t>
            </a:r>
            <a:r>
              <a:rPr sz="2000" i="1" spc="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i="1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детей-инвалидов, </a:t>
            </a:r>
            <a:r>
              <a:rPr sz="2000" i="1" spc="-4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учитывающие</a:t>
            </a:r>
            <a:r>
              <a:rPr sz="2000" i="1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состояние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их</a:t>
            </a:r>
            <a:r>
              <a:rPr sz="2000" i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здоровья</a:t>
            </a:r>
            <a:r>
              <a:rPr sz="2000" i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i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особенности 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психофизического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развития.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6583" y="443484"/>
            <a:ext cx="10612120" cy="763905"/>
            <a:chOff x="2386583" y="443484"/>
            <a:chExt cx="10612120" cy="763905"/>
          </a:xfrm>
        </p:grpSpPr>
        <p:sp>
          <p:nvSpPr>
            <p:cNvPr id="3" name="object 3"/>
            <p:cNvSpPr/>
            <p:nvPr/>
          </p:nvSpPr>
          <p:spPr>
            <a:xfrm>
              <a:off x="2399537" y="456438"/>
              <a:ext cx="10586085" cy="737870"/>
            </a:xfrm>
            <a:custGeom>
              <a:avLst/>
              <a:gdLst/>
              <a:ahLst/>
              <a:cxnLst/>
              <a:rect l="l" t="t" r="r" b="b"/>
              <a:pathLst>
                <a:path w="10586085" h="737869">
                  <a:moveTo>
                    <a:pt x="10462767" y="0"/>
                  </a:moveTo>
                  <a:lnTo>
                    <a:pt x="122936" y="0"/>
                  </a:lnTo>
                  <a:lnTo>
                    <a:pt x="75062" y="9653"/>
                  </a:lnTo>
                  <a:lnTo>
                    <a:pt x="35988" y="35988"/>
                  </a:lnTo>
                  <a:lnTo>
                    <a:pt x="9653" y="75062"/>
                  </a:lnTo>
                  <a:lnTo>
                    <a:pt x="0" y="122935"/>
                  </a:lnTo>
                  <a:lnTo>
                    <a:pt x="0" y="614679"/>
                  </a:lnTo>
                  <a:lnTo>
                    <a:pt x="9653" y="662553"/>
                  </a:lnTo>
                  <a:lnTo>
                    <a:pt x="35988" y="701627"/>
                  </a:lnTo>
                  <a:lnTo>
                    <a:pt x="75062" y="727962"/>
                  </a:lnTo>
                  <a:lnTo>
                    <a:pt x="122936" y="737615"/>
                  </a:lnTo>
                  <a:lnTo>
                    <a:pt x="10462767" y="737615"/>
                  </a:lnTo>
                  <a:lnTo>
                    <a:pt x="10510641" y="727962"/>
                  </a:lnTo>
                  <a:lnTo>
                    <a:pt x="10549715" y="701627"/>
                  </a:lnTo>
                  <a:lnTo>
                    <a:pt x="10576050" y="662553"/>
                  </a:lnTo>
                  <a:lnTo>
                    <a:pt x="10585704" y="614679"/>
                  </a:lnTo>
                  <a:lnTo>
                    <a:pt x="10585704" y="122935"/>
                  </a:lnTo>
                  <a:lnTo>
                    <a:pt x="10576050" y="75062"/>
                  </a:lnTo>
                  <a:lnTo>
                    <a:pt x="10549715" y="35988"/>
                  </a:lnTo>
                  <a:lnTo>
                    <a:pt x="10510641" y="9653"/>
                  </a:lnTo>
                  <a:lnTo>
                    <a:pt x="10462767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99537" y="456438"/>
              <a:ext cx="10586085" cy="737870"/>
            </a:xfrm>
            <a:custGeom>
              <a:avLst/>
              <a:gdLst/>
              <a:ahLst/>
              <a:cxnLst/>
              <a:rect l="l" t="t" r="r" b="b"/>
              <a:pathLst>
                <a:path w="10586085" h="737869">
                  <a:moveTo>
                    <a:pt x="0" y="122935"/>
                  </a:moveTo>
                  <a:lnTo>
                    <a:pt x="9653" y="75062"/>
                  </a:lnTo>
                  <a:lnTo>
                    <a:pt x="35988" y="35988"/>
                  </a:lnTo>
                  <a:lnTo>
                    <a:pt x="75062" y="9653"/>
                  </a:lnTo>
                  <a:lnTo>
                    <a:pt x="122936" y="0"/>
                  </a:lnTo>
                  <a:lnTo>
                    <a:pt x="10462767" y="0"/>
                  </a:lnTo>
                  <a:lnTo>
                    <a:pt x="10510641" y="9653"/>
                  </a:lnTo>
                  <a:lnTo>
                    <a:pt x="10549715" y="35988"/>
                  </a:lnTo>
                  <a:lnTo>
                    <a:pt x="10576050" y="75062"/>
                  </a:lnTo>
                  <a:lnTo>
                    <a:pt x="10585704" y="122935"/>
                  </a:lnTo>
                  <a:lnTo>
                    <a:pt x="10585704" y="614679"/>
                  </a:lnTo>
                  <a:lnTo>
                    <a:pt x="10576050" y="662553"/>
                  </a:lnTo>
                  <a:lnTo>
                    <a:pt x="10549715" y="701627"/>
                  </a:lnTo>
                  <a:lnTo>
                    <a:pt x="10510641" y="727962"/>
                  </a:lnTo>
                  <a:lnTo>
                    <a:pt x="10462767" y="737615"/>
                  </a:lnTo>
                  <a:lnTo>
                    <a:pt x="122936" y="737615"/>
                  </a:lnTo>
                  <a:lnTo>
                    <a:pt x="75062" y="727962"/>
                  </a:lnTo>
                  <a:lnTo>
                    <a:pt x="35988" y="701627"/>
                  </a:lnTo>
                  <a:lnTo>
                    <a:pt x="9653" y="662553"/>
                  </a:lnTo>
                  <a:lnTo>
                    <a:pt x="0" y="614679"/>
                  </a:lnTo>
                  <a:lnTo>
                    <a:pt x="0" y="122935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14344" y="482853"/>
            <a:ext cx="10586085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Состав</a:t>
            </a:r>
            <a:r>
              <a:rPr sz="2000" b="1" spc="5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оргкомитета</a:t>
            </a:r>
            <a:r>
              <a:rPr sz="2000" b="1" spc="5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школьного</a:t>
            </a:r>
            <a:r>
              <a:rPr sz="2000" b="1" spc="5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b="1" spc="4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муниципального</a:t>
            </a:r>
            <a:r>
              <a:rPr sz="2000" b="1" spc="4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этапов</a:t>
            </a:r>
            <a:r>
              <a:rPr sz="2000" b="1" spc="5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r>
              <a:rPr sz="2000" b="1" spc="5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17375E"/>
                </a:solidFill>
                <a:latin typeface="Calibri"/>
                <a:cs typeface="Calibri"/>
              </a:rPr>
              <a:t>формируется</a:t>
            </a:r>
            <a:r>
              <a:rPr sz="2000" b="1" spc="50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4344" y="802590"/>
            <a:ext cx="2298955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lang="ru-RU" spc="-10" dirty="0">
                <a:solidFill>
                  <a:srgbClr val="17375E"/>
                </a:solidFill>
              </a:rPr>
              <a:t>из </a:t>
            </a:r>
            <a:r>
              <a:rPr spc="-10" dirty="0" err="1">
                <a:solidFill>
                  <a:srgbClr val="17375E"/>
                </a:solidFill>
              </a:rPr>
              <a:t>представителей</a:t>
            </a:r>
            <a:r>
              <a:rPr spc="-10" dirty="0">
                <a:solidFill>
                  <a:srgbClr val="17375E"/>
                </a:solidFill>
              </a:rPr>
              <a:t>:</a:t>
            </a:r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416051" y="3569208"/>
            <a:ext cx="2816860" cy="509270"/>
            <a:chOff x="416051" y="3569208"/>
            <a:chExt cx="2816860" cy="509270"/>
          </a:xfrm>
        </p:grpSpPr>
        <p:sp>
          <p:nvSpPr>
            <p:cNvPr id="8" name="object 8"/>
            <p:cNvSpPr/>
            <p:nvPr/>
          </p:nvSpPr>
          <p:spPr>
            <a:xfrm>
              <a:off x="429005" y="3582162"/>
              <a:ext cx="2790825" cy="483234"/>
            </a:xfrm>
            <a:custGeom>
              <a:avLst/>
              <a:gdLst/>
              <a:ahLst/>
              <a:cxnLst/>
              <a:rect l="l" t="t" r="r" b="b"/>
              <a:pathLst>
                <a:path w="2790825" h="483235">
                  <a:moveTo>
                    <a:pt x="2709926" y="0"/>
                  </a:moveTo>
                  <a:lnTo>
                    <a:pt x="80517" y="0"/>
                  </a:lnTo>
                  <a:lnTo>
                    <a:pt x="49179" y="6330"/>
                  </a:lnTo>
                  <a:lnTo>
                    <a:pt x="23585" y="23590"/>
                  </a:lnTo>
                  <a:lnTo>
                    <a:pt x="6328" y="49184"/>
                  </a:lnTo>
                  <a:lnTo>
                    <a:pt x="0" y="80517"/>
                  </a:lnTo>
                  <a:lnTo>
                    <a:pt x="0" y="402589"/>
                  </a:lnTo>
                  <a:lnTo>
                    <a:pt x="6328" y="433923"/>
                  </a:lnTo>
                  <a:lnTo>
                    <a:pt x="23585" y="459517"/>
                  </a:lnTo>
                  <a:lnTo>
                    <a:pt x="49179" y="476777"/>
                  </a:lnTo>
                  <a:lnTo>
                    <a:pt x="80517" y="483107"/>
                  </a:lnTo>
                  <a:lnTo>
                    <a:pt x="2709926" y="483107"/>
                  </a:lnTo>
                  <a:lnTo>
                    <a:pt x="2741259" y="476777"/>
                  </a:lnTo>
                  <a:lnTo>
                    <a:pt x="2766853" y="459517"/>
                  </a:lnTo>
                  <a:lnTo>
                    <a:pt x="2784113" y="433923"/>
                  </a:lnTo>
                  <a:lnTo>
                    <a:pt x="2790444" y="402589"/>
                  </a:lnTo>
                  <a:lnTo>
                    <a:pt x="2790444" y="80517"/>
                  </a:lnTo>
                  <a:lnTo>
                    <a:pt x="2784113" y="49184"/>
                  </a:lnTo>
                  <a:lnTo>
                    <a:pt x="2766853" y="23590"/>
                  </a:lnTo>
                  <a:lnTo>
                    <a:pt x="2741259" y="6330"/>
                  </a:lnTo>
                  <a:lnTo>
                    <a:pt x="270992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9005" y="3582162"/>
              <a:ext cx="2790825" cy="483234"/>
            </a:xfrm>
            <a:custGeom>
              <a:avLst/>
              <a:gdLst/>
              <a:ahLst/>
              <a:cxnLst/>
              <a:rect l="l" t="t" r="r" b="b"/>
              <a:pathLst>
                <a:path w="2790825" h="483235">
                  <a:moveTo>
                    <a:pt x="0" y="80517"/>
                  </a:moveTo>
                  <a:lnTo>
                    <a:pt x="6328" y="49184"/>
                  </a:lnTo>
                  <a:lnTo>
                    <a:pt x="23585" y="23590"/>
                  </a:lnTo>
                  <a:lnTo>
                    <a:pt x="49179" y="6330"/>
                  </a:lnTo>
                  <a:lnTo>
                    <a:pt x="80517" y="0"/>
                  </a:lnTo>
                  <a:lnTo>
                    <a:pt x="2709926" y="0"/>
                  </a:lnTo>
                  <a:lnTo>
                    <a:pt x="2741259" y="6330"/>
                  </a:lnTo>
                  <a:lnTo>
                    <a:pt x="2766853" y="23590"/>
                  </a:lnTo>
                  <a:lnTo>
                    <a:pt x="2784113" y="49184"/>
                  </a:lnTo>
                  <a:lnTo>
                    <a:pt x="2790444" y="80517"/>
                  </a:lnTo>
                  <a:lnTo>
                    <a:pt x="2790444" y="402589"/>
                  </a:lnTo>
                  <a:lnTo>
                    <a:pt x="2784113" y="433923"/>
                  </a:lnTo>
                  <a:lnTo>
                    <a:pt x="2766853" y="459517"/>
                  </a:lnTo>
                  <a:lnTo>
                    <a:pt x="2741259" y="476777"/>
                  </a:lnTo>
                  <a:lnTo>
                    <a:pt x="2709926" y="483107"/>
                  </a:lnTo>
                  <a:lnTo>
                    <a:pt x="80517" y="483107"/>
                  </a:lnTo>
                  <a:lnTo>
                    <a:pt x="49179" y="476777"/>
                  </a:lnTo>
                  <a:lnTo>
                    <a:pt x="23585" y="459517"/>
                  </a:lnTo>
                  <a:lnTo>
                    <a:pt x="6328" y="433923"/>
                  </a:lnTo>
                  <a:lnTo>
                    <a:pt x="0" y="402589"/>
                  </a:lnTo>
                  <a:lnTo>
                    <a:pt x="0" y="80517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9940" y="1246408"/>
            <a:ext cx="12735560" cy="5958165"/>
          </a:xfrm>
          <a:prstGeom prst="rect">
            <a:avLst/>
          </a:prstGeom>
        </p:spPr>
        <p:txBody>
          <a:bodyPr vert="horz" wrap="square" lIns="0" tIns="34903" rIns="0" bIns="0" rtlCol="0">
            <a:spAutoFit/>
          </a:bodyPr>
          <a:lstStyle/>
          <a:p>
            <a:pPr marL="2441959" indent="-343322">
              <a:spcBef>
                <a:spcPts val="274"/>
              </a:spcBef>
              <a:buFont typeface="Wingdings"/>
              <a:buChar char=""/>
              <a:tabLst>
                <a:tab pos="2441959" algn="l"/>
                <a:tab pos="2442594" algn="l"/>
              </a:tabLst>
            </a:pP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органов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местного</a:t>
            </a:r>
            <a:r>
              <a:rPr sz="2000"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самоуправления,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осуществляющих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управление</a:t>
            </a:r>
            <a:r>
              <a:rPr sz="20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000"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сфере образования;</a:t>
            </a:r>
            <a:endParaRPr sz="2000" dirty="0">
              <a:latin typeface="Calibri"/>
              <a:cs typeface="Calibri"/>
            </a:endParaRPr>
          </a:p>
          <a:p>
            <a:pPr marL="2441959" indent="-343322">
              <a:spcBef>
                <a:spcPts val="180"/>
              </a:spcBef>
              <a:buFont typeface="Wingdings"/>
              <a:buChar char=""/>
              <a:tabLst>
                <a:tab pos="2441959" algn="l"/>
                <a:tab pos="2442594" algn="l"/>
              </a:tabLst>
            </a:pP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муниципальных/региональных</a:t>
            </a:r>
            <a:r>
              <a:rPr sz="2000"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предметно-методических</a:t>
            </a:r>
            <a:r>
              <a:rPr sz="2000" spc="6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комиссий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олимпиады;</a:t>
            </a:r>
            <a:endParaRPr sz="2000" dirty="0">
              <a:latin typeface="Calibri"/>
              <a:cs typeface="Calibri"/>
            </a:endParaRPr>
          </a:p>
          <a:p>
            <a:pPr marL="2441959" indent="-343322">
              <a:spcBef>
                <a:spcPts val="180"/>
              </a:spcBef>
              <a:buFont typeface="Wingdings"/>
              <a:buChar char=""/>
              <a:tabLst>
                <a:tab pos="2441959" algn="l"/>
                <a:tab pos="2442594" algn="l"/>
              </a:tabLst>
            </a:pP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педагогических,</a:t>
            </a:r>
            <a:r>
              <a:rPr sz="2000"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научно-педагогических</a:t>
            </a:r>
            <a:r>
              <a:rPr sz="2000"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работников;</a:t>
            </a:r>
            <a:endParaRPr sz="2000" dirty="0">
              <a:latin typeface="Calibri"/>
              <a:cs typeface="Calibri"/>
            </a:endParaRPr>
          </a:p>
          <a:p>
            <a:pPr marL="2441959" indent="-343322">
              <a:spcBef>
                <a:spcPts val="170"/>
              </a:spcBef>
              <a:buFont typeface="Wingdings"/>
              <a:buChar char=""/>
              <a:tabLst>
                <a:tab pos="2441959" algn="l"/>
                <a:tab pos="2442594" algn="l"/>
              </a:tabLst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представителей</a:t>
            </a:r>
            <a:r>
              <a:rPr sz="20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общественных</a:t>
            </a:r>
            <a:r>
              <a:rPr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иных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организаций;</a:t>
            </a:r>
            <a:endParaRPr sz="2000" dirty="0">
              <a:latin typeface="Calibri"/>
              <a:cs typeface="Calibri"/>
            </a:endParaRPr>
          </a:p>
          <a:p>
            <a:pPr marL="2441959" indent="-343322">
              <a:spcBef>
                <a:spcPts val="185"/>
              </a:spcBef>
              <a:buFont typeface="Wingdings"/>
              <a:buChar char=""/>
              <a:tabLst>
                <a:tab pos="2441959" algn="l"/>
                <a:tab pos="2442594" algn="l"/>
              </a:tabLst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представителей</a:t>
            </a:r>
            <a:r>
              <a:rPr sz="20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средств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массовой</a:t>
            </a:r>
            <a:r>
              <a:rPr sz="2000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информации.</a:t>
            </a:r>
            <a:endParaRPr sz="2000" dirty="0">
              <a:latin typeface="Calibri"/>
              <a:cs typeface="Calibri"/>
            </a:endParaRPr>
          </a:p>
          <a:p>
            <a:pPr marL="2546036">
              <a:spcBef>
                <a:spcPts val="180"/>
              </a:spcBef>
            </a:pP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Число членов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оргкомитета</a:t>
            </a:r>
            <a:r>
              <a:rPr sz="20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составляет</a:t>
            </a:r>
            <a:r>
              <a:rPr sz="20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не</a:t>
            </a:r>
            <a:r>
              <a:rPr sz="2000" b="1"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менее</a:t>
            </a:r>
            <a:r>
              <a:rPr sz="2000"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5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 человек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 marL="743757">
              <a:spcBef>
                <a:spcPts val="1435"/>
              </a:spcBef>
            </a:pP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Оргкомитет:</a:t>
            </a:r>
            <a:endParaRPr sz="2000" dirty="0">
              <a:latin typeface="Calibri"/>
              <a:cs typeface="Calibri"/>
            </a:endParaRPr>
          </a:p>
          <a:p>
            <a:pPr marL="298900" indent="-286842" algn="just">
              <a:spcBef>
                <a:spcPts val="1660"/>
              </a:spcBef>
              <a:buFont typeface="Wingdings"/>
              <a:buChar char=""/>
              <a:tabLst>
                <a:tab pos="299533" algn="l"/>
              </a:tabLst>
            </a:pP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разрабатывает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организационно-технологическую</a:t>
            </a:r>
            <a:r>
              <a:rPr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модель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 проведения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этапа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олимпиады;</a:t>
            </a:r>
            <a:endParaRPr dirty="0">
              <a:latin typeface="Calibri"/>
              <a:cs typeface="Calibri"/>
            </a:endParaRPr>
          </a:p>
          <a:p>
            <a:pPr marL="298900" indent="-286842" algn="just">
              <a:spcBef>
                <a:spcPts val="155"/>
              </a:spcBef>
              <a:buFont typeface="Wingdings"/>
              <a:buChar char=""/>
              <a:tabLst>
                <a:tab pos="299533" algn="l"/>
              </a:tabLst>
            </a:pP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обеспечивает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организацию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проведение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соответствующего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этапа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олимпиады;</a:t>
            </a:r>
            <a:endParaRPr dirty="0">
              <a:latin typeface="Calibri"/>
              <a:cs typeface="Calibri"/>
            </a:endParaRPr>
          </a:p>
          <a:p>
            <a:pPr marL="298900" marR="7615" indent="-286842" algn="just">
              <a:lnSpc>
                <a:spcPct val="106700"/>
              </a:lnSpc>
              <a:spcBef>
                <a:spcPts val="10"/>
              </a:spcBef>
              <a:buFont typeface="Wingdings"/>
              <a:buChar char=""/>
              <a:tabLst>
                <a:tab pos="299533" algn="l"/>
              </a:tabLst>
            </a:pP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обеспечивает</a:t>
            </a:r>
            <a:r>
              <a:rPr spc="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сбор</a:t>
            </a:r>
            <a:r>
              <a:rPr spc="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хранение</a:t>
            </a:r>
            <a:r>
              <a:rPr spc="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заявлений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от</a:t>
            </a:r>
            <a:r>
              <a:rPr spc="6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родителей</a:t>
            </a:r>
            <a:r>
              <a:rPr spc="6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(законных</a:t>
            </a:r>
            <a:r>
              <a:rPr spc="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представителей)</a:t>
            </a:r>
            <a:r>
              <a:rPr spc="6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обучающихся,</a:t>
            </a:r>
            <a:r>
              <a:rPr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заявивших</a:t>
            </a:r>
            <a:r>
              <a:rPr spc="6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своем</a:t>
            </a:r>
            <a:r>
              <a:rPr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участии </a:t>
            </a:r>
            <a:r>
              <a:rPr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в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олимпиаде,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ознакомлении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Порядком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согласии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на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публикацию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результатов;</a:t>
            </a:r>
            <a:endParaRPr dirty="0">
              <a:latin typeface="Calibri"/>
              <a:cs typeface="Calibri"/>
            </a:endParaRPr>
          </a:p>
          <a:p>
            <a:pPr marL="298900" marR="5075" indent="-286842" algn="just">
              <a:lnSpc>
                <a:spcPct val="107100"/>
              </a:lnSpc>
              <a:spcBef>
                <a:spcPts val="6"/>
              </a:spcBef>
              <a:buFont typeface="Wingdings"/>
              <a:buChar char=""/>
              <a:tabLst>
                <a:tab pos="299533" algn="l"/>
              </a:tabLst>
            </a:pP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обеспечивает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информирование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участников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о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продолжительности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 выполнения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олимпиадных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заданий,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оформлении 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выполненных олимпиадных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работ,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о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проведении анализа олимпиадных заданий, показе выполненных олимпиадных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работ,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порядке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подачи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рассмотрения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апелляций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о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несогласии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выставленными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баллами,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основаниях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для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удаления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с 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олимпиады,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а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также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времени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месте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ознакомления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результатами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олимпиады;</a:t>
            </a:r>
            <a:endParaRPr dirty="0">
              <a:latin typeface="Calibri"/>
              <a:cs typeface="Calibri"/>
            </a:endParaRPr>
          </a:p>
          <a:p>
            <a:pPr marL="298900" indent="-286842" algn="just">
              <a:spcBef>
                <a:spcPts val="146"/>
              </a:spcBef>
              <a:buFont typeface="Wingdings"/>
              <a:buChar char=""/>
              <a:tabLst>
                <a:tab pos="299533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осуществляет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кодирование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(обезличивание)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раскодирование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олимпиадных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работ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участников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этапа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олимпиады;</a:t>
            </a:r>
            <a:endParaRPr dirty="0">
              <a:latin typeface="Calibri"/>
              <a:cs typeface="Calibri"/>
            </a:endParaRPr>
          </a:p>
          <a:p>
            <a:pPr marL="298900" indent="-286842" algn="just">
              <a:spcBef>
                <a:spcPts val="155"/>
              </a:spcBef>
              <a:buFont typeface="Wingdings"/>
              <a:buChar char=""/>
              <a:tabLst>
                <a:tab pos="299533" algn="l"/>
              </a:tabLst>
            </a:pP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несет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ответственность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за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жизнь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здоровье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участников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во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время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проведения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этапа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4252" y="1074282"/>
            <a:ext cx="6348095" cy="547370"/>
            <a:chOff x="3495992" y="958532"/>
            <a:chExt cx="6348095" cy="547370"/>
          </a:xfrm>
        </p:grpSpPr>
        <p:sp>
          <p:nvSpPr>
            <p:cNvPr id="3" name="object 3"/>
            <p:cNvSpPr/>
            <p:nvPr/>
          </p:nvSpPr>
          <p:spPr>
            <a:xfrm>
              <a:off x="3509009" y="971550"/>
              <a:ext cx="6322060" cy="521334"/>
            </a:xfrm>
            <a:custGeom>
              <a:avLst/>
              <a:gdLst/>
              <a:ahLst/>
              <a:cxnLst/>
              <a:rect l="l" t="t" r="r" b="b"/>
              <a:pathLst>
                <a:path w="6322059" h="521334">
                  <a:moveTo>
                    <a:pt x="6234684" y="0"/>
                  </a:moveTo>
                  <a:lnTo>
                    <a:pt x="86867" y="0"/>
                  </a:lnTo>
                  <a:lnTo>
                    <a:pt x="53042" y="6822"/>
                  </a:lnTo>
                  <a:lnTo>
                    <a:pt x="25431" y="25431"/>
                  </a:lnTo>
                  <a:lnTo>
                    <a:pt x="6822" y="53042"/>
                  </a:lnTo>
                  <a:lnTo>
                    <a:pt x="0" y="86868"/>
                  </a:lnTo>
                  <a:lnTo>
                    <a:pt x="0" y="434340"/>
                  </a:lnTo>
                  <a:lnTo>
                    <a:pt x="6822" y="468165"/>
                  </a:lnTo>
                  <a:lnTo>
                    <a:pt x="25431" y="495776"/>
                  </a:lnTo>
                  <a:lnTo>
                    <a:pt x="53042" y="514385"/>
                  </a:lnTo>
                  <a:lnTo>
                    <a:pt x="86867" y="521208"/>
                  </a:lnTo>
                  <a:lnTo>
                    <a:pt x="6234684" y="521208"/>
                  </a:lnTo>
                  <a:lnTo>
                    <a:pt x="6268509" y="514385"/>
                  </a:lnTo>
                  <a:lnTo>
                    <a:pt x="6296120" y="495776"/>
                  </a:lnTo>
                  <a:lnTo>
                    <a:pt x="6314729" y="468165"/>
                  </a:lnTo>
                  <a:lnTo>
                    <a:pt x="6321551" y="434340"/>
                  </a:lnTo>
                  <a:lnTo>
                    <a:pt x="6321551" y="86868"/>
                  </a:lnTo>
                  <a:lnTo>
                    <a:pt x="6314729" y="53042"/>
                  </a:lnTo>
                  <a:lnTo>
                    <a:pt x="6296120" y="25431"/>
                  </a:lnTo>
                  <a:lnTo>
                    <a:pt x="6268509" y="6822"/>
                  </a:lnTo>
                  <a:lnTo>
                    <a:pt x="623468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9009" y="971550"/>
              <a:ext cx="6322060" cy="521334"/>
            </a:xfrm>
            <a:custGeom>
              <a:avLst/>
              <a:gdLst/>
              <a:ahLst/>
              <a:cxnLst/>
              <a:rect l="l" t="t" r="r" b="b"/>
              <a:pathLst>
                <a:path w="6322059" h="521334">
                  <a:moveTo>
                    <a:pt x="0" y="86868"/>
                  </a:moveTo>
                  <a:lnTo>
                    <a:pt x="6822" y="53042"/>
                  </a:lnTo>
                  <a:lnTo>
                    <a:pt x="25431" y="25431"/>
                  </a:lnTo>
                  <a:lnTo>
                    <a:pt x="53042" y="6822"/>
                  </a:lnTo>
                  <a:lnTo>
                    <a:pt x="86867" y="0"/>
                  </a:lnTo>
                  <a:lnTo>
                    <a:pt x="6234684" y="0"/>
                  </a:lnTo>
                  <a:lnTo>
                    <a:pt x="6268509" y="6822"/>
                  </a:lnTo>
                  <a:lnTo>
                    <a:pt x="6296120" y="25431"/>
                  </a:lnTo>
                  <a:lnTo>
                    <a:pt x="6314729" y="53042"/>
                  </a:lnTo>
                  <a:lnTo>
                    <a:pt x="6321551" y="86868"/>
                  </a:lnTo>
                  <a:lnTo>
                    <a:pt x="6321551" y="434340"/>
                  </a:lnTo>
                  <a:lnTo>
                    <a:pt x="6314729" y="468165"/>
                  </a:lnTo>
                  <a:lnTo>
                    <a:pt x="6296120" y="495776"/>
                  </a:lnTo>
                  <a:lnTo>
                    <a:pt x="6268509" y="514385"/>
                  </a:lnTo>
                  <a:lnTo>
                    <a:pt x="6234684" y="521208"/>
                  </a:lnTo>
                  <a:lnTo>
                    <a:pt x="86867" y="521208"/>
                  </a:lnTo>
                  <a:lnTo>
                    <a:pt x="53042" y="514385"/>
                  </a:lnTo>
                  <a:lnTo>
                    <a:pt x="25431" y="495776"/>
                  </a:lnTo>
                  <a:lnTo>
                    <a:pt x="6822" y="468165"/>
                  </a:lnTo>
                  <a:lnTo>
                    <a:pt x="0" y="434340"/>
                  </a:lnTo>
                  <a:lnTo>
                    <a:pt x="0" y="8686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678807" y="1153118"/>
            <a:ext cx="4691508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Предметно-методические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комиссии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74108" y="1885912"/>
            <a:ext cx="4879975" cy="936787"/>
            <a:chOff x="1385252" y="1821116"/>
            <a:chExt cx="4879975" cy="763905"/>
          </a:xfrm>
        </p:grpSpPr>
        <p:sp>
          <p:nvSpPr>
            <p:cNvPr id="7" name="object 7"/>
            <p:cNvSpPr/>
            <p:nvPr/>
          </p:nvSpPr>
          <p:spPr>
            <a:xfrm>
              <a:off x="1398269" y="1834134"/>
              <a:ext cx="4853940" cy="737870"/>
            </a:xfrm>
            <a:custGeom>
              <a:avLst/>
              <a:gdLst/>
              <a:ahLst/>
              <a:cxnLst/>
              <a:rect l="l" t="t" r="r" b="b"/>
              <a:pathLst>
                <a:path w="4853940" h="737869">
                  <a:moveTo>
                    <a:pt x="4731004" y="0"/>
                  </a:moveTo>
                  <a:lnTo>
                    <a:pt x="122936" y="0"/>
                  </a:lnTo>
                  <a:lnTo>
                    <a:pt x="75062" y="9653"/>
                  </a:lnTo>
                  <a:lnTo>
                    <a:pt x="35988" y="35988"/>
                  </a:lnTo>
                  <a:lnTo>
                    <a:pt x="9653" y="75062"/>
                  </a:lnTo>
                  <a:lnTo>
                    <a:pt x="0" y="122935"/>
                  </a:lnTo>
                  <a:lnTo>
                    <a:pt x="0" y="614679"/>
                  </a:lnTo>
                  <a:lnTo>
                    <a:pt x="9653" y="662553"/>
                  </a:lnTo>
                  <a:lnTo>
                    <a:pt x="35988" y="701627"/>
                  </a:lnTo>
                  <a:lnTo>
                    <a:pt x="75062" y="727962"/>
                  </a:lnTo>
                  <a:lnTo>
                    <a:pt x="122936" y="737615"/>
                  </a:lnTo>
                  <a:lnTo>
                    <a:pt x="4731004" y="737615"/>
                  </a:lnTo>
                  <a:lnTo>
                    <a:pt x="4778877" y="727962"/>
                  </a:lnTo>
                  <a:lnTo>
                    <a:pt x="4817951" y="701627"/>
                  </a:lnTo>
                  <a:lnTo>
                    <a:pt x="4844286" y="662553"/>
                  </a:lnTo>
                  <a:lnTo>
                    <a:pt x="4853940" y="614679"/>
                  </a:lnTo>
                  <a:lnTo>
                    <a:pt x="4853940" y="122935"/>
                  </a:lnTo>
                  <a:lnTo>
                    <a:pt x="4844286" y="75062"/>
                  </a:lnTo>
                  <a:lnTo>
                    <a:pt x="4817951" y="35988"/>
                  </a:lnTo>
                  <a:lnTo>
                    <a:pt x="4778877" y="9653"/>
                  </a:lnTo>
                  <a:lnTo>
                    <a:pt x="473100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8269" y="1834134"/>
              <a:ext cx="4853940" cy="737870"/>
            </a:xfrm>
            <a:custGeom>
              <a:avLst/>
              <a:gdLst/>
              <a:ahLst/>
              <a:cxnLst/>
              <a:rect l="l" t="t" r="r" b="b"/>
              <a:pathLst>
                <a:path w="4853940" h="737869">
                  <a:moveTo>
                    <a:pt x="0" y="122935"/>
                  </a:moveTo>
                  <a:lnTo>
                    <a:pt x="9653" y="75062"/>
                  </a:lnTo>
                  <a:lnTo>
                    <a:pt x="35988" y="35988"/>
                  </a:lnTo>
                  <a:lnTo>
                    <a:pt x="75062" y="9653"/>
                  </a:lnTo>
                  <a:lnTo>
                    <a:pt x="122936" y="0"/>
                  </a:lnTo>
                  <a:lnTo>
                    <a:pt x="4731004" y="0"/>
                  </a:lnTo>
                  <a:lnTo>
                    <a:pt x="4778877" y="9653"/>
                  </a:lnTo>
                  <a:lnTo>
                    <a:pt x="4817951" y="35988"/>
                  </a:lnTo>
                  <a:lnTo>
                    <a:pt x="4844286" y="75062"/>
                  </a:lnTo>
                  <a:lnTo>
                    <a:pt x="4853940" y="122935"/>
                  </a:lnTo>
                  <a:lnTo>
                    <a:pt x="4853940" y="614679"/>
                  </a:lnTo>
                  <a:lnTo>
                    <a:pt x="4844286" y="662553"/>
                  </a:lnTo>
                  <a:lnTo>
                    <a:pt x="4817951" y="701627"/>
                  </a:lnTo>
                  <a:lnTo>
                    <a:pt x="4778877" y="727962"/>
                  </a:lnTo>
                  <a:lnTo>
                    <a:pt x="4731004" y="737615"/>
                  </a:lnTo>
                  <a:lnTo>
                    <a:pt x="122936" y="737615"/>
                  </a:lnTo>
                  <a:lnTo>
                    <a:pt x="75062" y="727962"/>
                  </a:lnTo>
                  <a:lnTo>
                    <a:pt x="35988" y="701627"/>
                  </a:lnTo>
                  <a:lnTo>
                    <a:pt x="9653" y="662553"/>
                  </a:lnTo>
                  <a:lnTo>
                    <a:pt x="0" y="614679"/>
                  </a:lnTo>
                  <a:lnTo>
                    <a:pt x="0" y="122935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15801" y="1875537"/>
            <a:ext cx="3815079" cy="936787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3175" algn="ctr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муниципальная</a:t>
            </a:r>
            <a:endParaRPr sz="2000" dirty="0">
              <a:latin typeface="Calibri"/>
              <a:cs typeface="Calibri"/>
            </a:endParaRPr>
          </a:p>
          <a:p>
            <a:pPr algn="ctr">
              <a:spcBef>
                <a:spcPts val="10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предметно-методическая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комиссия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69500" y="1885912"/>
            <a:ext cx="4879975" cy="936787"/>
            <a:chOff x="7161212" y="1821116"/>
            <a:chExt cx="4879975" cy="763905"/>
          </a:xfrm>
        </p:grpSpPr>
        <p:sp>
          <p:nvSpPr>
            <p:cNvPr id="11" name="object 11"/>
            <p:cNvSpPr/>
            <p:nvPr/>
          </p:nvSpPr>
          <p:spPr>
            <a:xfrm>
              <a:off x="7174229" y="1834134"/>
              <a:ext cx="4853940" cy="737870"/>
            </a:xfrm>
            <a:custGeom>
              <a:avLst/>
              <a:gdLst/>
              <a:ahLst/>
              <a:cxnLst/>
              <a:rect l="l" t="t" r="r" b="b"/>
              <a:pathLst>
                <a:path w="4853940" h="737869">
                  <a:moveTo>
                    <a:pt x="4731004" y="0"/>
                  </a:moveTo>
                  <a:lnTo>
                    <a:pt x="122936" y="0"/>
                  </a:lnTo>
                  <a:lnTo>
                    <a:pt x="75062" y="9653"/>
                  </a:lnTo>
                  <a:lnTo>
                    <a:pt x="35988" y="35988"/>
                  </a:lnTo>
                  <a:lnTo>
                    <a:pt x="9653" y="75062"/>
                  </a:lnTo>
                  <a:lnTo>
                    <a:pt x="0" y="122935"/>
                  </a:lnTo>
                  <a:lnTo>
                    <a:pt x="0" y="614679"/>
                  </a:lnTo>
                  <a:lnTo>
                    <a:pt x="9653" y="662553"/>
                  </a:lnTo>
                  <a:lnTo>
                    <a:pt x="35988" y="701627"/>
                  </a:lnTo>
                  <a:lnTo>
                    <a:pt x="75062" y="727962"/>
                  </a:lnTo>
                  <a:lnTo>
                    <a:pt x="122936" y="737615"/>
                  </a:lnTo>
                  <a:lnTo>
                    <a:pt x="4731004" y="737615"/>
                  </a:lnTo>
                  <a:lnTo>
                    <a:pt x="4778877" y="727962"/>
                  </a:lnTo>
                  <a:lnTo>
                    <a:pt x="4817951" y="701627"/>
                  </a:lnTo>
                  <a:lnTo>
                    <a:pt x="4844286" y="662553"/>
                  </a:lnTo>
                  <a:lnTo>
                    <a:pt x="4853940" y="614679"/>
                  </a:lnTo>
                  <a:lnTo>
                    <a:pt x="4853940" y="122935"/>
                  </a:lnTo>
                  <a:lnTo>
                    <a:pt x="4844286" y="75062"/>
                  </a:lnTo>
                  <a:lnTo>
                    <a:pt x="4817951" y="35988"/>
                  </a:lnTo>
                  <a:lnTo>
                    <a:pt x="4778877" y="9653"/>
                  </a:lnTo>
                  <a:lnTo>
                    <a:pt x="473100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74229" y="1834134"/>
              <a:ext cx="4853940" cy="737870"/>
            </a:xfrm>
            <a:custGeom>
              <a:avLst/>
              <a:gdLst/>
              <a:ahLst/>
              <a:cxnLst/>
              <a:rect l="l" t="t" r="r" b="b"/>
              <a:pathLst>
                <a:path w="4853940" h="737869">
                  <a:moveTo>
                    <a:pt x="0" y="122935"/>
                  </a:moveTo>
                  <a:lnTo>
                    <a:pt x="9653" y="75062"/>
                  </a:lnTo>
                  <a:lnTo>
                    <a:pt x="35988" y="35988"/>
                  </a:lnTo>
                  <a:lnTo>
                    <a:pt x="75062" y="9653"/>
                  </a:lnTo>
                  <a:lnTo>
                    <a:pt x="122936" y="0"/>
                  </a:lnTo>
                  <a:lnTo>
                    <a:pt x="4731004" y="0"/>
                  </a:lnTo>
                  <a:lnTo>
                    <a:pt x="4778877" y="9653"/>
                  </a:lnTo>
                  <a:lnTo>
                    <a:pt x="4817951" y="35988"/>
                  </a:lnTo>
                  <a:lnTo>
                    <a:pt x="4844286" y="75062"/>
                  </a:lnTo>
                  <a:lnTo>
                    <a:pt x="4853940" y="122935"/>
                  </a:lnTo>
                  <a:lnTo>
                    <a:pt x="4853940" y="614679"/>
                  </a:lnTo>
                  <a:lnTo>
                    <a:pt x="4844286" y="662553"/>
                  </a:lnTo>
                  <a:lnTo>
                    <a:pt x="4817951" y="701627"/>
                  </a:lnTo>
                  <a:lnTo>
                    <a:pt x="4778877" y="727962"/>
                  </a:lnTo>
                  <a:lnTo>
                    <a:pt x="4731004" y="737615"/>
                  </a:lnTo>
                  <a:lnTo>
                    <a:pt x="122936" y="737615"/>
                  </a:lnTo>
                  <a:lnTo>
                    <a:pt x="75062" y="727962"/>
                  </a:lnTo>
                  <a:lnTo>
                    <a:pt x="35988" y="701627"/>
                  </a:lnTo>
                  <a:lnTo>
                    <a:pt x="9653" y="662553"/>
                  </a:lnTo>
                  <a:lnTo>
                    <a:pt x="0" y="614679"/>
                  </a:lnTo>
                  <a:lnTo>
                    <a:pt x="0" y="122935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92650" y="1875537"/>
            <a:ext cx="3815079" cy="936787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" algn="ctr">
              <a:spcBef>
                <a:spcPts val="105"/>
              </a:spcBef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региональная</a:t>
            </a:r>
            <a:endParaRPr sz="2000" dirty="0">
              <a:latin typeface="Calibri"/>
              <a:cs typeface="Calibri"/>
            </a:endParaRPr>
          </a:p>
          <a:p>
            <a:pPr algn="ctr">
              <a:spcBef>
                <a:spcPts val="10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предметно-методическая</a:t>
            </a:r>
            <a:r>
              <a:rPr sz="20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комиссия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3545" y="2895536"/>
            <a:ext cx="12218035" cy="2738755"/>
            <a:chOff x="673544" y="2895536"/>
            <a:chExt cx="12218035" cy="2738755"/>
          </a:xfrm>
        </p:grpSpPr>
        <p:sp>
          <p:nvSpPr>
            <p:cNvPr id="15" name="object 15"/>
            <p:cNvSpPr/>
            <p:nvPr/>
          </p:nvSpPr>
          <p:spPr>
            <a:xfrm>
              <a:off x="686561" y="3682746"/>
              <a:ext cx="12192000" cy="1938655"/>
            </a:xfrm>
            <a:custGeom>
              <a:avLst/>
              <a:gdLst/>
              <a:ahLst/>
              <a:cxnLst/>
              <a:rect l="l" t="t" r="r" b="b"/>
              <a:pathLst>
                <a:path w="12192000" h="1938654">
                  <a:moveTo>
                    <a:pt x="11868912" y="0"/>
                  </a:moveTo>
                  <a:lnTo>
                    <a:pt x="323088" y="0"/>
                  </a:lnTo>
                  <a:lnTo>
                    <a:pt x="275344" y="3503"/>
                  </a:lnTo>
                  <a:lnTo>
                    <a:pt x="229776" y="13679"/>
                  </a:lnTo>
                  <a:lnTo>
                    <a:pt x="186882" y="30028"/>
                  </a:lnTo>
                  <a:lnTo>
                    <a:pt x="147163" y="52051"/>
                  </a:lnTo>
                  <a:lnTo>
                    <a:pt x="111119" y="79248"/>
                  </a:lnTo>
                  <a:lnTo>
                    <a:pt x="79248" y="111119"/>
                  </a:lnTo>
                  <a:lnTo>
                    <a:pt x="52051" y="147163"/>
                  </a:lnTo>
                  <a:lnTo>
                    <a:pt x="30028" y="186882"/>
                  </a:lnTo>
                  <a:lnTo>
                    <a:pt x="13679" y="229776"/>
                  </a:lnTo>
                  <a:lnTo>
                    <a:pt x="3503" y="275344"/>
                  </a:lnTo>
                  <a:lnTo>
                    <a:pt x="0" y="323088"/>
                  </a:lnTo>
                  <a:lnTo>
                    <a:pt x="0" y="1615440"/>
                  </a:lnTo>
                  <a:lnTo>
                    <a:pt x="3503" y="1663183"/>
                  </a:lnTo>
                  <a:lnTo>
                    <a:pt x="13679" y="1708751"/>
                  </a:lnTo>
                  <a:lnTo>
                    <a:pt x="30028" y="1751645"/>
                  </a:lnTo>
                  <a:lnTo>
                    <a:pt x="52051" y="1791364"/>
                  </a:lnTo>
                  <a:lnTo>
                    <a:pt x="79248" y="1827408"/>
                  </a:lnTo>
                  <a:lnTo>
                    <a:pt x="111119" y="1859279"/>
                  </a:lnTo>
                  <a:lnTo>
                    <a:pt x="147163" y="1886476"/>
                  </a:lnTo>
                  <a:lnTo>
                    <a:pt x="186882" y="1908499"/>
                  </a:lnTo>
                  <a:lnTo>
                    <a:pt x="229776" y="1924848"/>
                  </a:lnTo>
                  <a:lnTo>
                    <a:pt x="275344" y="1935024"/>
                  </a:lnTo>
                  <a:lnTo>
                    <a:pt x="323088" y="1938528"/>
                  </a:lnTo>
                  <a:lnTo>
                    <a:pt x="11868912" y="1938528"/>
                  </a:lnTo>
                  <a:lnTo>
                    <a:pt x="11916655" y="1935024"/>
                  </a:lnTo>
                  <a:lnTo>
                    <a:pt x="11962223" y="1924848"/>
                  </a:lnTo>
                  <a:lnTo>
                    <a:pt x="12005117" y="1908499"/>
                  </a:lnTo>
                  <a:lnTo>
                    <a:pt x="12044836" y="1886476"/>
                  </a:lnTo>
                  <a:lnTo>
                    <a:pt x="12080880" y="1859279"/>
                  </a:lnTo>
                  <a:lnTo>
                    <a:pt x="12112751" y="1827408"/>
                  </a:lnTo>
                  <a:lnTo>
                    <a:pt x="12139948" y="1791364"/>
                  </a:lnTo>
                  <a:lnTo>
                    <a:pt x="12161971" y="1751645"/>
                  </a:lnTo>
                  <a:lnTo>
                    <a:pt x="12178320" y="1708751"/>
                  </a:lnTo>
                  <a:lnTo>
                    <a:pt x="12188496" y="1663183"/>
                  </a:lnTo>
                  <a:lnTo>
                    <a:pt x="12192000" y="1615440"/>
                  </a:lnTo>
                  <a:lnTo>
                    <a:pt x="12192000" y="323088"/>
                  </a:lnTo>
                  <a:lnTo>
                    <a:pt x="12188496" y="275344"/>
                  </a:lnTo>
                  <a:lnTo>
                    <a:pt x="12178320" y="229776"/>
                  </a:lnTo>
                  <a:lnTo>
                    <a:pt x="12161971" y="186882"/>
                  </a:lnTo>
                  <a:lnTo>
                    <a:pt x="12139948" y="147163"/>
                  </a:lnTo>
                  <a:lnTo>
                    <a:pt x="12112751" y="111119"/>
                  </a:lnTo>
                  <a:lnTo>
                    <a:pt x="12080880" y="79248"/>
                  </a:lnTo>
                  <a:lnTo>
                    <a:pt x="12044836" y="52051"/>
                  </a:lnTo>
                  <a:lnTo>
                    <a:pt x="12005117" y="30028"/>
                  </a:lnTo>
                  <a:lnTo>
                    <a:pt x="11962223" y="13679"/>
                  </a:lnTo>
                  <a:lnTo>
                    <a:pt x="11916655" y="3503"/>
                  </a:lnTo>
                  <a:lnTo>
                    <a:pt x="1186891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6561" y="3682746"/>
              <a:ext cx="12192000" cy="1938655"/>
            </a:xfrm>
            <a:custGeom>
              <a:avLst/>
              <a:gdLst/>
              <a:ahLst/>
              <a:cxnLst/>
              <a:rect l="l" t="t" r="r" b="b"/>
              <a:pathLst>
                <a:path w="12192000" h="1938654">
                  <a:moveTo>
                    <a:pt x="0" y="323088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11868912" y="0"/>
                  </a:lnTo>
                  <a:lnTo>
                    <a:pt x="11916655" y="3503"/>
                  </a:lnTo>
                  <a:lnTo>
                    <a:pt x="11962223" y="13679"/>
                  </a:lnTo>
                  <a:lnTo>
                    <a:pt x="12005117" y="30028"/>
                  </a:lnTo>
                  <a:lnTo>
                    <a:pt x="12044836" y="52051"/>
                  </a:lnTo>
                  <a:lnTo>
                    <a:pt x="12080880" y="79248"/>
                  </a:lnTo>
                  <a:lnTo>
                    <a:pt x="12112751" y="111119"/>
                  </a:lnTo>
                  <a:lnTo>
                    <a:pt x="12139948" y="147163"/>
                  </a:lnTo>
                  <a:lnTo>
                    <a:pt x="12161971" y="186882"/>
                  </a:lnTo>
                  <a:lnTo>
                    <a:pt x="12178320" y="229776"/>
                  </a:lnTo>
                  <a:lnTo>
                    <a:pt x="12188496" y="275344"/>
                  </a:lnTo>
                  <a:lnTo>
                    <a:pt x="12192000" y="323088"/>
                  </a:lnTo>
                  <a:lnTo>
                    <a:pt x="12192000" y="1615440"/>
                  </a:lnTo>
                  <a:lnTo>
                    <a:pt x="12188496" y="1663183"/>
                  </a:lnTo>
                  <a:lnTo>
                    <a:pt x="12178320" y="1708751"/>
                  </a:lnTo>
                  <a:lnTo>
                    <a:pt x="12161971" y="1751645"/>
                  </a:lnTo>
                  <a:lnTo>
                    <a:pt x="12139948" y="1791364"/>
                  </a:lnTo>
                  <a:lnTo>
                    <a:pt x="12112751" y="1827408"/>
                  </a:lnTo>
                  <a:lnTo>
                    <a:pt x="12080880" y="1859279"/>
                  </a:lnTo>
                  <a:lnTo>
                    <a:pt x="12044836" y="1886476"/>
                  </a:lnTo>
                  <a:lnTo>
                    <a:pt x="12005117" y="1908499"/>
                  </a:lnTo>
                  <a:lnTo>
                    <a:pt x="11962223" y="1924848"/>
                  </a:lnTo>
                  <a:lnTo>
                    <a:pt x="11916655" y="1935024"/>
                  </a:lnTo>
                  <a:lnTo>
                    <a:pt x="11868912" y="1938528"/>
                  </a:lnTo>
                  <a:lnTo>
                    <a:pt x="323088" y="1938528"/>
                  </a:lnTo>
                  <a:lnTo>
                    <a:pt x="275344" y="1935024"/>
                  </a:lnTo>
                  <a:lnTo>
                    <a:pt x="229776" y="1924848"/>
                  </a:lnTo>
                  <a:lnTo>
                    <a:pt x="186882" y="1908499"/>
                  </a:lnTo>
                  <a:lnTo>
                    <a:pt x="147163" y="1886476"/>
                  </a:lnTo>
                  <a:lnTo>
                    <a:pt x="111119" y="1859279"/>
                  </a:lnTo>
                  <a:lnTo>
                    <a:pt x="79248" y="1827408"/>
                  </a:lnTo>
                  <a:lnTo>
                    <a:pt x="52051" y="1791364"/>
                  </a:lnTo>
                  <a:lnTo>
                    <a:pt x="30028" y="1751645"/>
                  </a:lnTo>
                  <a:lnTo>
                    <a:pt x="13679" y="1708751"/>
                  </a:lnTo>
                  <a:lnTo>
                    <a:pt x="3503" y="1663183"/>
                  </a:lnTo>
                  <a:lnTo>
                    <a:pt x="0" y="1615440"/>
                  </a:lnTo>
                  <a:lnTo>
                    <a:pt x="0" y="32308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21885" y="2908554"/>
              <a:ext cx="4853940" cy="437515"/>
            </a:xfrm>
            <a:custGeom>
              <a:avLst/>
              <a:gdLst/>
              <a:ahLst/>
              <a:cxnLst/>
              <a:rect l="l" t="t" r="r" b="b"/>
              <a:pathLst>
                <a:path w="4853940" h="437514">
                  <a:moveTo>
                    <a:pt x="478104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4781042" y="437388"/>
                  </a:lnTo>
                  <a:lnTo>
                    <a:pt x="4809416" y="431659"/>
                  </a:lnTo>
                  <a:lnTo>
                    <a:pt x="4832588" y="416036"/>
                  </a:lnTo>
                  <a:lnTo>
                    <a:pt x="4848211" y="392864"/>
                  </a:lnTo>
                  <a:lnTo>
                    <a:pt x="4853940" y="364489"/>
                  </a:lnTo>
                  <a:lnTo>
                    <a:pt x="4853940" y="72898"/>
                  </a:lnTo>
                  <a:lnTo>
                    <a:pt x="4848211" y="44523"/>
                  </a:lnTo>
                  <a:lnTo>
                    <a:pt x="4832588" y="21351"/>
                  </a:lnTo>
                  <a:lnTo>
                    <a:pt x="4809416" y="5728"/>
                  </a:lnTo>
                  <a:lnTo>
                    <a:pt x="478104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21885" y="2908554"/>
              <a:ext cx="4853940" cy="437515"/>
            </a:xfrm>
            <a:custGeom>
              <a:avLst/>
              <a:gdLst/>
              <a:ahLst/>
              <a:cxnLst/>
              <a:rect l="l" t="t" r="r" b="b"/>
              <a:pathLst>
                <a:path w="485394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4781042" y="0"/>
                  </a:lnTo>
                  <a:lnTo>
                    <a:pt x="4809416" y="5728"/>
                  </a:lnTo>
                  <a:lnTo>
                    <a:pt x="4832588" y="21351"/>
                  </a:lnTo>
                  <a:lnTo>
                    <a:pt x="4848211" y="44523"/>
                  </a:lnTo>
                  <a:lnTo>
                    <a:pt x="4853940" y="72898"/>
                  </a:lnTo>
                  <a:lnTo>
                    <a:pt x="4853940" y="364489"/>
                  </a:lnTo>
                  <a:lnTo>
                    <a:pt x="4848211" y="392864"/>
                  </a:lnTo>
                  <a:lnTo>
                    <a:pt x="4832588" y="416036"/>
                  </a:lnTo>
                  <a:lnTo>
                    <a:pt x="4809416" y="431659"/>
                  </a:lnTo>
                  <a:lnTo>
                    <a:pt x="478104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5460" y="2949958"/>
            <a:ext cx="12034520" cy="4014559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30095" algn="ctr">
              <a:spcBef>
                <a:spcPts val="105"/>
              </a:spcBef>
            </a:pP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Состав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комиссий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200">
              <a:latin typeface="Calibri"/>
              <a:cs typeface="Calibri"/>
            </a:endParaRPr>
          </a:p>
          <a:p>
            <a:pPr marL="393455" indent="-286842">
              <a:buFont typeface="Wingdings"/>
              <a:buChar char=""/>
              <a:tabLst>
                <a:tab pos="393455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педагогические,</a:t>
            </a:r>
            <a:r>
              <a:rPr sz="20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научно-педагогические</a:t>
            </a:r>
            <a:r>
              <a:rPr sz="2000" spc="6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работники;</a:t>
            </a:r>
            <a:endParaRPr sz="2000">
              <a:latin typeface="Calibri"/>
              <a:cs typeface="Calibri"/>
            </a:endParaRPr>
          </a:p>
          <a:p>
            <a:pPr marL="393455" marR="100899" indent="-286842">
              <a:lnSpc>
                <a:spcPct val="100499"/>
              </a:lnSpc>
              <a:spcBef>
                <a:spcPts val="6"/>
              </a:spcBef>
              <a:buFont typeface="Wingdings"/>
              <a:buChar char=""/>
              <a:tabLst>
                <a:tab pos="393455" algn="l"/>
                <a:tab pos="1785778" algn="l"/>
                <a:tab pos="3675633" algn="l"/>
                <a:tab pos="4880747" algn="l"/>
                <a:tab pos="6837868" algn="l"/>
                <a:tab pos="8210520" algn="l"/>
                <a:tab pos="9631402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победители	международных	олимпиад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5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всероссийской	олимпиады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школьников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соответствующим </a:t>
            </a:r>
            <a:r>
              <a:rPr sz="2000" spc="-4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общеобразовательным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предметам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прошлых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лет;</a:t>
            </a:r>
            <a:endParaRPr sz="2000">
              <a:latin typeface="Calibri"/>
              <a:cs typeface="Calibri"/>
            </a:endParaRPr>
          </a:p>
          <a:p>
            <a:pPr marL="393455" marR="98359" indent="-286842">
              <a:lnSpc>
                <a:spcPct val="100499"/>
              </a:lnSpc>
              <a:buFont typeface="Wingdings"/>
              <a:buChar char=""/>
              <a:tabLst>
                <a:tab pos="39345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специалисты,</a:t>
            </a:r>
            <a:r>
              <a:rPr sz="2000" spc="14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обладающие</a:t>
            </a:r>
            <a:r>
              <a:rPr sz="20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профессиональными</a:t>
            </a:r>
            <a:r>
              <a:rPr sz="20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знаниями,</a:t>
            </a:r>
            <a:r>
              <a:rPr sz="2000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навыками</a:t>
            </a:r>
            <a:r>
              <a:rPr sz="20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опытом</a:t>
            </a:r>
            <a:r>
              <a:rPr sz="20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сфере,</a:t>
            </a:r>
            <a:r>
              <a:rPr sz="2000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соответствующей </a:t>
            </a:r>
            <a:r>
              <a:rPr sz="2000" spc="-4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общеобразовательному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предмету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000">
              <a:latin typeface="Calibri"/>
              <a:cs typeface="Calibri"/>
            </a:endParaRPr>
          </a:p>
          <a:p>
            <a:pPr marL="12692" marR="5075" indent="447397" algn="just">
              <a:lnSpc>
                <a:spcPct val="100499"/>
              </a:lnSpc>
            </a:pP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решению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органа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исполнительной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власти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 субъекта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Российской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Федерации,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осуществляющего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 управление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сфере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образования,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муниципальные</a:t>
            </a:r>
            <a:r>
              <a:rPr sz="2000" b="1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предметно-методические</a:t>
            </a:r>
            <a:r>
              <a:rPr sz="2000" b="1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6" dirty="0">
                <a:solidFill>
                  <a:srgbClr val="001F5F"/>
                </a:solidFill>
                <a:latin typeface="Calibri"/>
                <a:cs typeface="Calibri"/>
              </a:rPr>
              <a:t>комиссии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 могут</a:t>
            </a:r>
            <a:r>
              <a:rPr sz="2000" b="1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6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000" b="1" i="1" spc="-4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создаваться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их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функции</a:t>
            </a:r>
            <a:r>
              <a:rPr sz="20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выполняют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региональные</a:t>
            </a:r>
            <a:r>
              <a:rPr sz="20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предметно-методические</a:t>
            </a:r>
            <a:r>
              <a:rPr sz="20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комиссии.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53385" y="1485906"/>
            <a:ext cx="6390640" cy="353695"/>
            <a:chOff x="3453384" y="1485900"/>
            <a:chExt cx="6390640" cy="353695"/>
          </a:xfrm>
        </p:grpSpPr>
        <p:sp>
          <p:nvSpPr>
            <p:cNvPr id="21" name="object 21"/>
            <p:cNvSpPr/>
            <p:nvPr/>
          </p:nvSpPr>
          <p:spPr>
            <a:xfrm>
              <a:off x="3466338" y="1498854"/>
              <a:ext cx="462280" cy="327660"/>
            </a:xfrm>
            <a:custGeom>
              <a:avLst/>
              <a:gdLst/>
              <a:ahLst/>
              <a:cxnLst/>
              <a:rect l="l" t="t" r="r" b="b"/>
              <a:pathLst>
                <a:path w="462279" h="327660">
                  <a:moveTo>
                    <a:pt x="346328" y="0"/>
                  </a:moveTo>
                  <a:lnTo>
                    <a:pt x="115442" y="0"/>
                  </a:lnTo>
                  <a:lnTo>
                    <a:pt x="115442" y="163830"/>
                  </a:lnTo>
                  <a:lnTo>
                    <a:pt x="0" y="163830"/>
                  </a:lnTo>
                  <a:lnTo>
                    <a:pt x="230886" y="327660"/>
                  </a:lnTo>
                  <a:lnTo>
                    <a:pt x="461772" y="163830"/>
                  </a:lnTo>
                  <a:lnTo>
                    <a:pt x="346328" y="163830"/>
                  </a:lnTo>
                  <a:lnTo>
                    <a:pt x="346328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66338" y="1498854"/>
              <a:ext cx="462280" cy="327660"/>
            </a:xfrm>
            <a:custGeom>
              <a:avLst/>
              <a:gdLst/>
              <a:ahLst/>
              <a:cxnLst/>
              <a:rect l="l" t="t" r="r" b="b"/>
              <a:pathLst>
                <a:path w="462279" h="327660">
                  <a:moveTo>
                    <a:pt x="0" y="163830"/>
                  </a:moveTo>
                  <a:lnTo>
                    <a:pt x="115442" y="163830"/>
                  </a:lnTo>
                  <a:lnTo>
                    <a:pt x="115442" y="0"/>
                  </a:lnTo>
                  <a:lnTo>
                    <a:pt x="346328" y="0"/>
                  </a:lnTo>
                  <a:lnTo>
                    <a:pt x="346328" y="163830"/>
                  </a:lnTo>
                  <a:lnTo>
                    <a:pt x="461772" y="163830"/>
                  </a:lnTo>
                  <a:lnTo>
                    <a:pt x="230886" y="327660"/>
                  </a:lnTo>
                  <a:lnTo>
                    <a:pt x="0" y="16383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70314" y="1498854"/>
              <a:ext cx="460375" cy="327660"/>
            </a:xfrm>
            <a:custGeom>
              <a:avLst/>
              <a:gdLst/>
              <a:ahLst/>
              <a:cxnLst/>
              <a:rect l="l" t="t" r="r" b="b"/>
              <a:pathLst>
                <a:path w="460375" h="327660">
                  <a:moveTo>
                    <a:pt x="345185" y="0"/>
                  </a:moveTo>
                  <a:lnTo>
                    <a:pt x="115061" y="0"/>
                  </a:lnTo>
                  <a:lnTo>
                    <a:pt x="115061" y="163830"/>
                  </a:lnTo>
                  <a:lnTo>
                    <a:pt x="0" y="163830"/>
                  </a:lnTo>
                  <a:lnTo>
                    <a:pt x="230124" y="327660"/>
                  </a:lnTo>
                  <a:lnTo>
                    <a:pt x="460247" y="163830"/>
                  </a:lnTo>
                  <a:lnTo>
                    <a:pt x="345185" y="163830"/>
                  </a:lnTo>
                  <a:lnTo>
                    <a:pt x="345185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70314" y="1498854"/>
              <a:ext cx="460375" cy="327660"/>
            </a:xfrm>
            <a:custGeom>
              <a:avLst/>
              <a:gdLst/>
              <a:ahLst/>
              <a:cxnLst/>
              <a:rect l="l" t="t" r="r" b="b"/>
              <a:pathLst>
                <a:path w="460375" h="327660">
                  <a:moveTo>
                    <a:pt x="0" y="163830"/>
                  </a:moveTo>
                  <a:lnTo>
                    <a:pt x="115061" y="163830"/>
                  </a:lnTo>
                  <a:lnTo>
                    <a:pt x="115061" y="0"/>
                  </a:lnTo>
                  <a:lnTo>
                    <a:pt x="345185" y="0"/>
                  </a:lnTo>
                  <a:lnTo>
                    <a:pt x="345185" y="163830"/>
                  </a:lnTo>
                  <a:lnTo>
                    <a:pt x="460247" y="163830"/>
                  </a:lnTo>
                  <a:lnTo>
                    <a:pt x="230124" y="327660"/>
                  </a:lnTo>
                  <a:lnTo>
                    <a:pt x="0" y="16383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600443" y="3332995"/>
            <a:ext cx="486409" cy="352425"/>
            <a:chOff x="6600443" y="3332988"/>
            <a:chExt cx="486409" cy="352425"/>
          </a:xfrm>
        </p:grpSpPr>
        <p:sp>
          <p:nvSpPr>
            <p:cNvPr id="26" name="object 26"/>
            <p:cNvSpPr/>
            <p:nvPr/>
          </p:nvSpPr>
          <p:spPr>
            <a:xfrm>
              <a:off x="6613397" y="3345942"/>
              <a:ext cx="460375" cy="326390"/>
            </a:xfrm>
            <a:custGeom>
              <a:avLst/>
              <a:gdLst/>
              <a:ahLst/>
              <a:cxnLst/>
              <a:rect l="l" t="t" r="r" b="b"/>
              <a:pathLst>
                <a:path w="460375" h="326389">
                  <a:moveTo>
                    <a:pt x="345185" y="0"/>
                  </a:moveTo>
                  <a:lnTo>
                    <a:pt x="115061" y="0"/>
                  </a:lnTo>
                  <a:lnTo>
                    <a:pt x="115061" y="163068"/>
                  </a:lnTo>
                  <a:lnTo>
                    <a:pt x="0" y="163068"/>
                  </a:lnTo>
                  <a:lnTo>
                    <a:pt x="230124" y="326136"/>
                  </a:lnTo>
                  <a:lnTo>
                    <a:pt x="460248" y="163068"/>
                  </a:lnTo>
                  <a:lnTo>
                    <a:pt x="345185" y="163068"/>
                  </a:lnTo>
                  <a:lnTo>
                    <a:pt x="345185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13397" y="3345942"/>
              <a:ext cx="460375" cy="326390"/>
            </a:xfrm>
            <a:custGeom>
              <a:avLst/>
              <a:gdLst/>
              <a:ahLst/>
              <a:cxnLst/>
              <a:rect l="l" t="t" r="r" b="b"/>
              <a:pathLst>
                <a:path w="460375" h="326389">
                  <a:moveTo>
                    <a:pt x="0" y="163068"/>
                  </a:moveTo>
                  <a:lnTo>
                    <a:pt x="115061" y="163068"/>
                  </a:lnTo>
                  <a:lnTo>
                    <a:pt x="115061" y="0"/>
                  </a:lnTo>
                  <a:lnTo>
                    <a:pt x="345185" y="0"/>
                  </a:lnTo>
                  <a:lnTo>
                    <a:pt x="345185" y="163068"/>
                  </a:lnTo>
                  <a:lnTo>
                    <a:pt x="460248" y="163068"/>
                  </a:lnTo>
                  <a:lnTo>
                    <a:pt x="230124" y="326136"/>
                  </a:lnTo>
                  <a:lnTo>
                    <a:pt x="0" y="16306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0677" y="1031684"/>
            <a:ext cx="7859395" cy="524510"/>
            <a:chOff x="2840672" y="1031684"/>
            <a:chExt cx="7859395" cy="524510"/>
          </a:xfrm>
        </p:grpSpPr>
        <p:sp>
          <p:nvSpPr>
            <p:cNvPr id="3" name="object 3"/>
            <p:cNvSpPr/>
            <p:nvPr/>
          </p:nvSpPr>
          <p:spPr>
            <a:xfrm>
              <a:off x="2853690" y="1044702"/>
              <a:ext cx="7833359" cy="498475"/>
            </a:xfrm>
            <a:custGeom>
              <a:avLst/>
              <a:gdLst/>
              <a:ahLst/>
              <a:cxnLst/>
              <a:rect l="l" t="t" r="r" b="b"/>
              <a:pathLst>
                <a:path w="7833359" h="498475">
                  <a:moveTo>
                    <a:pt x="7750302" y="0"/>
                  </a:moveTo>
                  <a:lnTo>
                    <a:pt x="83058" y="0"/>
                  </a:lnTo>
                  <a:lnTo>
                    <a:pt x="50738" y="6530"/>
                  </a:lnTo>
                  <a:lnTo>
                    <a:pt x="24336" y="24336"/>
                  </a:lnTo>
                  <a:lnTo>
                    <a:pt x="6530" y="50738"/>
                  </a:lnTo>
                  <a:lnTo>
                    <a:pt x="0" y="83058"/>
                  </a:lnTo>
                  <a:lnTo>
                    <a:pt x="0" y="415290"/>
                  </a:lnTo>
                  <a:lnTo>
                    <a:pt x="6530" y="447609"/>
                  </a:lnTo>
                  <a:lnTo>
                    <a:pt x="24336" y="474011"/>
                  </a:lnTo>
                  <a:lnTo>
                    <a:pt x="50738" y="491817"/>
                  </a:lnTo>
                  <a:lnTo>
                    <a:pt x="83058" y="498348"/>
                  </a:lnTo>
                  <a:lnTo>
                    <a:pt x="7750302" y="498348"/>
                  </a:lnTo>
                  <a:lnTo>
                    <a:pt x="7782621" y="491817"/>
                  </a:lnTo>
                  <a:lnTo>
                    <a:pt x="7809023" y="474011"/>
                  </a:lnTo>
                  <a:lnTo>
                    <a:pt x="7826829" y="447609"/>
                  </a:lnTo>
                  <a:lnTo>
                    <a:pt x="7833359" y="415290"/>
                  </a:lnTo>
                  <a:lnTo>
                    <a:pt x="7833359" y="83058"/>
                  </a:lnTo>
                  <a:lnTo>
                    <a:pt x="7826829" y="50738"/>
                  </a:lnTo>
                  <a:lnTo>
                    <a:pt x="7809023" y="24336"/>
                  </a:lnTo>
                  <a:lnTo>
                    <a:pt x="7782621" y="6530"/>
                  </a:lnTo>
                  <a:lnTo>
                    <a:pt x="775030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3690" y="1044702"/>
              <a:ext cx="7833359" cy="498475"/>
            </a:xfrm>
            <a:custGeom>
              <a:avLst/>
              <a:gdLst/>
              <a:ahLst/>
              <a:cxnLst/>
              <a:rect l="l" t="t" r="r" b="b"/>
              <a:pathLst>
                <a:path w="7833359" h="498475">
                  <a:moveTo>
                    <a:pt x="0" y="83058"/>
                  </a:moveTo>
                  <a:lnTo>
                    <a:pt x="6530" y="50738"/>
                  </a:lnTo>
                  <a:lnTo>
                    <a:pt x="24336" y="24336"/>
                  </a:lnTo>
                  <a:lnTo>
                    <a:pt x="50738" y="6530"/>
                  </a:lnTo>
                  <a:lnTo>
                    <a:pt x="83058" y="0"/>
                  </a:lnTo>
                  <a:lnTo>
                    <a:pt x="7750302" y="0"/>
                  </a:lnTo>
                  <a:lnTo>
                    <a:pt x="7782621" y="6530"/>
                  </a:lnTo>
                  <a:lnTo>
                    <a:pt x="7809023" y="24336"/>
                  </a:lnTo>
                  <a:lnTo>
                    <a:pt x="7826829" y="50738"/>
                  </a:lnTo>
                  <a:lnTo>
                    <a:pt x="7833359" y="83058"/>
                  </a:lnTo>
                  <a:lnTo>
                    <a:pt x="7833359" y="415290"/>
                  </a:lnTo>
                  <a:lnTo>
                    <a:pt x="7826829" y="447609"/>
                  </a:lnTo>
                  <a:lnTo>
                    <a:pt x="7809023" y="474011"/>
                  </a:lnTo>
                  <a:lnTo>
                    <a:pt x="7782621" y="491817"/>
                  </a:lnTo>
                  <a:lnTo>
                    <a:pt x="7750302" y="498348"/>
                  </a:lnTo>
                  <a:lnTo>
                    <a:pt x="83058" y="498348"/>
                  </a:lnTo>
                  <a:lnTo>
                    <a:pt x="50738" y="491817"/>
                  </a:lnTo>
                  <a:lnTo>
                    <a:pt x="24336" y="474011"/>
                  </a:lnTo>
                  <a:lnTo>
                    <a:pt x="6530" y="447609"/>
                  </a:lnTo>
                  <a:lnTo>
                    <a:pt x="0" y="415290"/>
                  </a:lnTo>
                  <a:lnTo>
                    <a:pt x="0" y="8305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398730"/>
          </a:xfrm>
          <a:prstGeom prst="rect">
            <a:avLst/>
          </a:prstGeom>
        </p:spPr>
        <p:txBody>
          <a:bodyPr vert="horz" wrap="square" lIns="0" tIns="92270" rIns="0" bIns="0" rtlCol="0">
            <a:spAutoFit/>
          </a:bodyPr>
          <a:lstStyle/>
          <a:p>
            <a:pPr marL="97730" algn="ctr">
              <a:spcBef>
                <a:spcPts val="105"/>
              </a:spcBef>
            </a:pPr>
            <a:r>
              <a:rPr spc="-10" dirty="0"/>
              <a:t>Предметно-методические</a:t>
            </a:r>
            <a:r>
              <a:rPr spc="-35" dirty="0"/>
              <a:t> </a:t>
            </a:r>
            <a:r>
              <a:rPr spc="-10" dirty="0"/>
              <a:t>комиссии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59078" y="2045972"/>
            <a:ext cx="5907405" cy="734695"/>
            <a:chOff x="560768" y="1895792"/>
            <a:chExt cx="5907405" cy="734695"/>
          </a:xfrm>
        </p:grpSpPr>
        <p:sp>
          <p:nvSpPr>
            <p:cNvPr id="7" name="object 7"/>
            <p:cNvSpPr/>
            <p:nvPr/>
          </p:nvSpPr>
          <p:spPr>
            <a:xfrm>
              <a:off x="573785" y="1908810"/>
              <a:ext cx="5881370" cy="708660"/>
            </a:xfrm>
            <a:custGeom>
              <a:avLst/>
              <a:gdLst/>
              <a:ahLst/>
              <a:cxnLst/>
              <a:rect l="l" t="t" r="r" b="b"/>
              <a:pathLst>
                <a:path w="5881370" h="708660">
                  <a:moveTo>
                    <a:pt x="5763006" y="0"/>
                  </a:moveTo>
                  <a:lnTo>
                    <a:pt x="118109" y="0"/>
                  </a:lnTo>
                  <a:lnTo>
                    <a:pt x="72137" y="9274"/>
                  </a:lnTo>
                  <a:lnTo>
                    <a:pt x="34594" y="34575"/>
                  </a:lnTo>
                  <a:lnTo>
                    <a:pt x="9282" y="72116"/>
                  </a:lnTo>
                  <a:lnTo>
                    <a:pt x="0" y="118109"/>
                  </a:lnTo>
                  <a:lnTo>
                    <a:pt x="0" y="590550"/>
                  </a:lnTo>
                  <a:lnTo>
                    <a:pt x="9282" y="636543"/>
                  </a:lnTo>
                  <a:lnTo>
                    <a:pt x="34594" y="674084"/>
                  </a:lnTo>
                  <a:lnTo>
                    <a:pt x="72137" y="699385"/>
                  </a:lnTo>
                  <a:lnTo>
                    <a:pt x="118109" y="708659"/>
                  </a:lnTo>
                  <a:lnTo>
                    <a:pt x="5763006" y="708659"/>
                  </a:lnTo>
                  <a:lnTo>
                    <a:pt x="5808999" y="699385"/>
                  </a:lnTo>
                  <a:lnTo>
                    <a:pt x="5846540" y="674084"/>
                  </a:lnTo>
                  <a:lnTo>
                    <a:pt x="5871841" y="636543"/>
                  </a:lnTo>
                  <a:lnTo>
                    <a:pt x="5881116" y="590550"/>
                  </a:lnTo>
                  <a:lnTo>
                    <a:pt x="5881116" y="118109"/>
                  </a:lnTo>
                  <a:lnTo>
                    <a:pt x="5871841" y="72116"/>
                  </a:lnTo>
                  <a:lnTo>
                    <a:pt x="5846540" y="34575"/>
                  </a:lnTo>
                  <a:lnTo>
                    <a:pt x="5808999" y="9274"/>
                  </a:lnTo>
                  <a:lnTo>
                    <a:pt x="576300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785" y="1908810"/>
              <a:ext cx="5881370" cy="708660"/>
            </a:xfrm>
            <a:custGeom>
              <a:avLst/>
              <a:gdLst/>
              <a:ahLst/>
              <a:cxnLst/>
              <a:rect l="l" t="t" r="r" b="b"/>
              <a:pathLst>
                <a:path w="5881370" h="708660">
                  <a:moveTo>
                    <a:pt x="0" y="118109"/>
                  </a:moveTo>
                  <a:lnTo>
                    <a:pt x="9282" y="72116"/>
                  </a:lnTo>
                  <a:lnTo>
                    <a:pt x="34594" y="34575"/>
                  </a:lnTo>
                  <a:lnTo>
                    <a:pt x="72137" y="9274"/>
                  </a:lnTo>
                  <a:lnTo>
                    <a:pt x="118109" y="0"/>
                  </a:lnTo>
                  <a:lnTo>
                    <a:pt x="5763006" y="0"/>
                  </a:lnTo>
                  <a:lnTo>
                    <a:pt x="5808999" y="9274"/>
                  </a:lnTo>
                  <a:lnTo>
                    <a:pt x="5846540" y="34575"/>
                  </a:lnTo>
                  <a:lnTo>
                    <a:pt x="5871841" y="72116"/>
                  </a:lnTo>
                  <a:lnTo>
                    <a:pt x="5881116" y="118109"/>
                  </a:lnTo>
                  <a:lnTo>
                    <a:pt x="5881116" y="590550"/>
                  </a:lnTo>
                  <a:lnTo>
                    <a:pt x="5871841" y="636543"/>
                  </a:lnTo>
                  <a:lnTo>
                    <a:pt x="5846540" y="674084"/>
                  </a:lnTo>
                  <a:lnTo>
                    <a:pt x="5808999" y="699385"/>
                  </a:lnTo>
                  <a:lnTo>
                    <a:pt x="5763006" y="708659"/>
                  </a:lnTo>
                  <a:lnTo>
                    <a:pt x="118109" y="708659"/>
                  </a:lnTo>
                  <a:lnTo>
                    <a:pt x="72137" y="699385"/>
                  </a:lnTo>
                  <a:lnTo>
                    <a:pt x="34594" y="674084"/>
                  </a:lnTo>
                  <a:lnTo>
                    <a:pt x="9282" y="636543"/>
                  </a:lnTo>
                  <a:lnTo>
                    <a:pt x="0" y="590550"/>
                  </a:lnTo>
                  <a:lnTo>
                    <a:pt x="0" y="118109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9254" y="2085213"/>
            <a:ext cx="5647055" cy="624406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 algn="ctr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муниципальные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предметно-методические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комиссии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75424" y="1996695"/>
            <a:ext cx="5908675" cy="734695"/>
            <a:chOff x="7089584" y="1879028"/>
            <a:chExt cx="5908675" cy="734695"/>
          </a:xfrm>
        </p:grpSpPr>
        <p:sp>
          <p:nvSpPr>
            <p:cNvPr id="11" name="object 11"/>
            <p:cNvSpPr/>
            <p:nvPr/>
          </p:nvSpPr>
          <p:spPr>
            <a:xfrm>
              <a:off x="7102601" y="1892046"/>
              <a:ext cx="5882640" cy="708660"/>
            </a:xfrm>
            <a:custGeom>
              <a:avLst/>
              <a:gdLst/>
              <a:ahLst/>
              <a:cxnLst/>
              <a:rect l="l" t="t" r="r" b="b"/>
              <a:pathLst>
                <a:path w="5882640" h="708660">
                  <a:moveTo>
                    <a:pt x="5764530" y="0"/>
                  </a:moveTo>
                  <a:lnTo>
                    <a:pt x="118109" y="0"/>
                  </a:lnTo>
                  <a:lnTo>
                    <a:pt x="72116" y="9274"/>
                  </a:lnTo>
                  <a:lnTo>
                    <a:pt x="34575" y="34575"/>
                  </a:lnTo>
                  <a:lnTo>
                    <a:pt x="9274" y="72116"/>
                  </a:lnTo>
                  <a:lnTo>
                    <a:pt x="0" y="118110"/>
                  </a:lnTo>
                  <a:lnTo>
                    <a:pt x="0" y="590550"/>
                  </a:lnTo>
                  <a:lnTo>
                    <a:pt x="9274" y="636543"/>
                  </a:lnTo>
                  <a:lnTo>
                    <a:pt x="34575" y="674084"/>
                  </a:lnTo>
                  <a:lnTo>
                    <a:pt x="72116" y="699385"/>
                  </a:lnTo>
                  <a:lnTo>
                    <a:pt x="118109" y="708660"/>
                  </a:lnTo>
                  <a:lnTo>
                    <a:pt x="5764530" y="708660"/>
                  </a:lnTo>
                  <a:lnTo>
                    <a:pt x="5810523" y="699385"/>
                  </a:lnTo>
                  <a:lnTo>
                    <a:pt x="5848064" y="674084"/>
                  </a:lnTo>
                  <a:lnTo>
                    <a:pt x="5873365" y="636543"/>
                  </a:lnTo>
                  <a:lnTo>
                    <a:pt x="5882640" y="590550"/>
                  </a:lnTo>
                  <a:lnTo>
                    <a:pt x="5882640" y="118110"/>
                  </a:lnTo>
                  <a:lnTo>
                    <a:pt x="5873365" y="72116"/>
                  </a:lnTo>
                  <a:lnTo>
                    <a:pt x="5848064" y="34575"/>
                  </a:lnTo>
                  <a:lnTo>
                    <a:pt x="5810523" y="9274"/>
                  </a:lnTo>
                  <a:lnTo>
                    <a:pt x="576453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02601" y="1892046"/>
              <a:ext cx="5882640" cy="708660"/>
            </a:xfrm>
            <a:custGeom>
              <a:avLst/>
              <a:gdLst/>
              <a:ahLst/>
              <a:cxnLst/>
              <a:rect l="l" t="t" r="r" b="b"/>
              <a:pathLst>
                <a:path w="5882640" h="708660">
                  <a:moveTo>
                    <a:pt x="0" y="118110"/>
                  </a:moveTo>
                  <a:lnTo>
                    <a:pt x="9274" y="72116"/>
                  </a:lnTo>
                  <a:lnTo>
                    <a:pt x="34575" y="34575"/>
                  </a:lnTo>
                  <a:lnTo>
                    <a:pt x="72116" y="9274"/>
                  </a:lnTo>
                  <a:lnTo>
                    <a:pt x="118109" y="0"/>
                  </a:lnTo>
                  <a:lnTo>
                    <a:pt x="5764530" y="0"/>
                  </a:lnTo>
                  <a:lnTo>
                    <a:pt x="5810523" y="9274"/>
                  </a:lnTo>
                  <a:lnTo>
                    <a:pt x="5848064" y="34575"/>
                  </a:lnTo>
                  <a:lnTo>
                    <a:pt x="5873365" y="72116"/>
                  </a:lnTo>
                  <a:lnTo>
                    <a:pt x="5882640" y="118110"/>
                  </a:lnTo>
                  <a:lnTo>
                    <a:pt x="5882640" y="590550"/>
                  </a:lnTo>
                  <a:lnTo>
                    <a:pt x="5873365" y="636543"/>
                  </a:lnTo>
                  <a:lnTo>
                    <a:pt x="5848064" y="674084"/>
                  </a:lnTo>
                  <a:lnTo>
                    <a:pt x="5810523" y="699385"/>
                  </a:lnTo>
                  <a:lnTo>
                    <a:pt x="5764530" y="708660"/>
                  </a:lnTo>
                  <a:lnTo>
                    <a:pt x="118109" y="708660"/>
                  </a:lnTo>
                  <a:lnTo>
                    <a:pt x="72116" y="699385"/>
                  </a:lnTo>
                  <a:lnTo>
                    <a:pt x="34575" y="674084"/>
                  </a:lnTo>
                  <a:lnTo>
                    <a:pt x="9274" y="636543"/>
                  </a:lnTo>
                  <a:lnTo>
                    <a:pt x="0" y="590550"/>
                  </a:lnTo>
                  <a:lnTo>
                    <a:pt x="0" y="118110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23588" y="2068448"/>
            <a:ext cx="5440045" cy="624406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 algn="ctr">
              <a:spcBef>
                <a:spcPts val="105"/>
              </a:spcBef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региональные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предметно-методические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комиссии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8756" y="3131772"/>
            <a:ext cx="5908675" cy="2279015"/>
            <a:chOff x="515048" y="2968688"/>
            <a:chExt cx="5908675" cy="2279015"/>
          </a:xfrm>
        </p:grpSpPr>
        <p:sp>
          <p:nvSpPr>
            <p:cNvPr id="15" name="object 15"/>
            <p:cNvSpPr/>
            <p:nvPr/>
          </p:nvSpPr>
          <p:spPr>
            <a:xfrm>
              <a:off x="528066" y="2981706"/>
              <a:ext cx="5882640" cy="2252980"/>
            </a:xfrm>
            <a:custGeom>
              <a:avLst/>
              <a:gdLst/>
              <a:ahLst/>
              <a:cxnLst/>
              <a:rect l="l" t="t" r="r" b="b"/>
              <a:pathLst>
                <a:path w="5882640" h="2252979">
                  <a:moveTo>
                    <a:pt x="5507228" y="0"/>
                  </a:moveTo>
                  <a:lnTo>
                    <a:pt x="375412" y="0"/>
                  </a:lnTo>
                  <a:lnTo>
                    <a:pt x="328322" y="2924"/>
                  </a:lnTo>
                  <a:lnTo>
                    <a:pt x="282978" y="11462"/>
                  </a:lnTo>
                  <a:lnTo>
                    <a:pt x="239730" y="25262"/>
                  </a:lnTo>
                  <a:lnTo>
                    <a:pt x="198931" y="43974"/>
                  </a:lnTo>
                  <a:lnTo>
                    <a:pt x="160934" y="67245"/>
                  </a:lnTo>
                  <a:lnTo>
                    <a:pt x="126088" y="94725"/>
                  </a:lnTo>
                  <a:lnTo>
                    <a:pt x="94747" y="126063"/>
                  </a:lnTo>
                  <a:lnTo>
                    <a:pt x="67263" y="160906"/>
                  </a:lnTo>
                  <a:lnTo>
                    <a:pt x="43986" y="198903"/>
                  </a:lnTo>
                  <a:lnTo>
                    <a:pt x="25270" y="239704"/>
                  </a:lnTo>
                  <a:lnTo>
                    <a:pt x="11465" y="282957"/>
                  </a:lnTo>
                  <a:lnTo>
                    <a:pt x="2925" y="328309"/>
                  </a:lnTo>
                  <a:lnTo>
                    <a:pt x="0" y="375412"/>
                  </a:lnTo>
                  <a:lnTo>
                    <a:pt x="0" y="1877060"/>
                  </a:lnTo>
                  <a:lnTo>
                    <a:pt x="2925" y="1924162"/>
                  </a:lnTo>
                  <a:lnTo>
                    <a:pt x="11465" y="1969514"/>
                  </a:lnTo>
                  <a:lnTo>
                    <a:pt x="25270" y="2012767"/>
                  </a:lnTo>
                  <a:lnTo>
                    <a:pt x="43986" y="2053568"/>
                  </a:lnTo>
                  <a:lnTo>
                    <a:pt x="67263" y="2091565"/>
                  </a:lnTo>
                  <a:lnTo>
                    <a:pt x="94747" y="2126408"/>
                  </a:lnTo>
                  <a:lnTo>
                    <a:pt x="126088" y="2157746"/>
                  </a:lnTo>
                  <a:lnTo>
                    <a:pt x="160934" y="2185226"/>
                  </a:lnTo>
                  <a:lnTo>
                    <a:pt x="198931" y="2208497"/>
                  </a:lnTo>
                  <a:lnTo>
                    <a:pt x="239730" y="2227209"/>
                  </a:lnTo>
                  <a:lnTo>
                    <a:pt x="282978" y="2241009"/>
                  </a:lnTo>
                  <a:lnTo>
                    <a:pt x="328322" y="2249547"/>
                  </a:lnTo>
                  <a:lnTo>
                    <a:pt x="375412" y="2252472"/>
                  </a:lnTo>
                  <a:lnTo>
                    <a:pt x="5507228" y="2252472"/>
                  </a:lnTo>
                  <a:lnTo>
                    <a:pt x="5554330" y="2249547"/>
                  </a:lnTo>
                  <a:lnTo>
                    <a:pt x="5599682" y="2241009"/>
                  </a:lnTo>
                  <a:lnTo>
                    <a:pt x="5642935" y="2227209"/>
                  </a:lnTo>
                  <a:lnTo>
                    <a:pt x="5683736" y="2208497"/>
                  </a:lnTo>
                  <a:lnTo>
                    <a:pt x="5721733" y="2185226"/>
                  </a:lnTo>
                  <a:lnTo>
                    <a:pt x="5756576" y="2157746"/>
                  </a:lnTo>
                  <a:lnTo>
                    <a:pt x="5787914" y="2126408"/>
                  </a:lnTo>
                  <a:lnTo>
                    <a:pt x="5815394" y="2091565"/>
                  </a:lnTo>
                  <a:lnTo>
                    <a:pt x="5838665" y="2053568"/>
                  </a:lnTo>
                  <a:lnTo>
                    <a:pt x="5857377" y="2012767"/>
                  </a:lnTo>
                  <a:lnTo>
                    <a:pt x="5871177" y="1969514"/>
                  </a:lnTo>
                  <a:lnTo>
                    <a:pt x="5879715" y="1924162"/>
                  </a:lnTo>
                  <a:lnTo>
                    <a:pt x="5882640" y="1877060"/>
                  </a:lnTo>
                  <a:lnTo>
                    <a:pt x="5882640" y="375412"/>
                  </a:lnTo>
                  <a:lnTo>
                    <a:pt x="5879715" y="328309"/>
                  </a:lnTo>
                  <a:lnTo>
                    <a:pt x="5871177" y="282957"/>
                  </a:lnTo>
                  <a:lnTo>
                    <a:pt x="5857377" y="239704"/>
                  </a:lnTo>
                  <a:lnTo>
                    <a:pt x="5838665" y="198903"/>
                  </a:lnTo>
                  <a:lnTo>
                    <a:pt x="5815394" y="160906"/>
                  </a:lnTo>
                  <a:lnTo>
                    <a:pt x="5787914" y="126063"/>
                  </a:lnTo>
                  <a:lnTo>
                    <a:pt x="5756576" y="94725"/>
                  </a:lnTo>
                  <a:lnTo>
                    <a:pt x="5721733" y="67245"/>
                  </a:lnTo>
                  <a:lnTo>
                    <a:pt x="5683736" y="43974"/>
                  </a:lnTo>
                  <a:lnTo>
                    <a:pt x="5642935" y="25262"/>
                  </a:lnTo>
                  <a:lnTo>
                    <a:pt x="5599682" y="11462"/>
                  </a:lnTo>
                  <a:lnTo>
                    <a:pt x="5554330" y="2924"/>
                  </a:lnTo>
                  <a:lnTo>
                    <a:pt x="550722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066" y="2981706"/>
              <a:ext cx="5882640" cy="2252980"/>
            </a:xfrm>
            <a:custGeom>
              <a:avLst/>
              <a:gdLst/>
              <a:ahLst/>
              <a:cxnLst/>
              <a:rect l="l" t="t" r="r" b="b"/>
              <a:pathLst>
                <a:path w="5882640" h="2252979">
                  <a:moveTo>
                    <a:pt x="0" y="375412"/>
                  </a:moveTo>
                  <a:lnTo>
                    <a:pt x="2925" y="328309"/>
                  </a:lnTo>
                  <a:lnTo>
                    <a:pt x="11465" y="282957"/>
                  </a:lnTo>
                  <a:lnTo>
                    <a:pt x="25270" y="239704"/>
                  </a:lnTo>
                  <a:lnTo>
                    <a:pt x="43986" y="198903"/>
                  </a:lnTo>
                  <a:lnTo>
                    <a:pt x="67263" y="160906"/>
                  </a:lnTo>
                  <a:lnTo>
                    <a:pt x="94747" y="126063"/>
                  </a:lnTo>
                  <a:lnTo>
                    <a:pt x="126088" y="94725"/>
                  </a:lnTo>
                  <a:lnTo>
                    <a:pt x="160934" y="67245"/>
                  </a:lnTo>
                  <a:lnTo>
                    <a:pt x="198931" y="43974"/>
                  </a:lnTo>
                  <a:lnTo>
                    <a:pt x="239730" y="25262"/>
                  </a:lnTo>
                  <a:lnTo>
                    <a:pt x="282978" y="11462"/>
                  </a:lnTo>
                  <a:lnTo>
                    <a:pt x="328322" y="2924"/>
                  </a:lnTo>
                  <a:lnTo>
                    <a:pt x="375412" y="0"/>
                  </a:lnTo>
                  <a:lnTo>
                    <a:pt x="5507228" y="0"/>
                  </a:lnTo>
                  <a:lnTo>
                    <a:pt x="5554330" y="2924"/>
                  </a:lnTo>
                  <a:lnTo>
                    <a:pt x="5599682" y="11462"/>
                  </a:lnTo>
                  <a:lnTo>
                    <a:pt x="5642935" y="25262"/>
                  </a:lnTo>
                  <a:lnTo>
                    <a:pt x="5683736" y="43974"/>
                  </a:lnTo>
                  <a:lnTo>
                    <a:pt x="5721733" y="67245"/>
                  </a:lnTo>
                  <a:lnTo>
                    <a:pt x="5756576" y="94725"/>
                  </a:lnTo>
                  <a:lnTo>
                    <a:pt x="5787914" y="126063"/>
                  </a:lnTo>
                  <a:lnTo>
                    <a:pt x="5815394" y="160906"/>
                  </a:lnTo>
                  <a:lnTo>
                    <a:pt x="5838665" y="198903"/>
                  </a:lnTo>
                  <a:lnTo>
                    <a:pt x="5857377" y="239704"/>
                  </a:lnTo>
                  <a:lnTo>
                    <a:pt x="5871177" y="282957"/>
                  </a:lnTo>
                  <a:lnTo>
                    <a:pt x="5879715" y="328309"/>
                  </a:lnTo>
                  <a:lnTo>
                    <a:pt x="5882640" y="375412"/>
                  </a:lnTo>
                  <a:lnTo>
                    <a:pt x="5882640" y="1877060"/>
                  </a:lnTo>
                  <a:lnTo>
                    <a:pt x="5879715" y="1924162"/>
                  </a:lnTo>
                  <a:lnTo>
                    <a:pt x="5871177" y="1969514"/>
                  </a:lnTo>
                  <a:lnTo>
                    <a:pt x="5857377" y="2012767"/>
                  </a:lnTo>
                  <a:lnTo>
                    <a:pt x="5838665" y="2053568"/>
                  </a:lnTo>
                  <a:lnTo>
                    <a:pt x="5815394" y="2091565"/>
                  </a:lnTo>
                  <a:lnTo>
                    <a:pt x="5787914" y="2126408"/>
                  </a:lnTo>
                  <a:lnTo>
                    <a:pt x="5756576" y="2157746"/>
                  </a:lnTo>
                  <a:lnTo>
                    <a:pt x="5721733" y="2185226"/>
                  </a:lnTo>
                  <a:lnTo>
                    <a:pt x="5683736" y="2208497"/>
                  </a:lnTo>
                  <a:lnTo>
                    <a:pt x="5642935" y="2227209"/>
                  </a:lnTo>
                  <a:lnTo>
                    <a:pt x="5599682" y="2241009"/>
                  </a:lnTo>
                  <a:lnTo>
                    <a:pt x="5554330" y="2249547"/>
                  </a:lnTo>
                  <a:lnTo>
                    <a:pt x="5507228" y="2252472"/>
                  </a:lnTo>
                  <a:lnTo>
                    <a:pt x="375412" y="2252472"/>
                  </a:lnTo>
                  <a:lnTo>
                    <a:pt x="328322" y="2249547"/>
                  </a:lnTo>
                  <a:lnTo>
                    <a:pt x="282978" y="2241009"/>
                  </a:lnTo>
                  <a:lnTo>
                    <a:pt x="239730" y="2227209"/>
                  </a:lnTo>
                  <a:lnTo>
                    <a:pt x="198931" y="2208497"/>
                  </a:lnTo>
                  <a:lnTo>
                    <a:pt x="160934" y="2185226"/>
                  </a:lnTo>
                  <a:lnTo>
                    <a:pt x="126088" y="2157746"/>
                  </a:lnTo>
                  <a:lnTo>
                    <a:pt x="94747" y="2126408"/>
                  </a:lnTo>
                  <a:lnTo>
                    <a:pt x="67263" y="2091565"/>
                  </a:lnTo>
                  <a:lnTo>
                    <a:pt x="43986" y="2053568"/>
                  </a:lnTo>
                  <a:lnTo>
                    <a:pt x="25270" y="2012767"/>
                  </a:lnTo>
                  <a:lnTo>
                    <a:pt x="11465" y="1969514"/>
                  </a:lnTo>
                  <a:lnTo>
                    <a:pt x="2925" y="1924162"/>
                  </a:lnTo>
                  <a:lnTo>
                    <a:pt x="0" y="1877060"/>
                  </a:lnTo>
                  <a:lnTo>
                    <a:pt x="0" y="37541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6075" y="3149377"/>
            <a:ext cx="5771773" cy="1650365"/>
          </a:xfrm>
          <a:prstGeom prst="rect">
            <a:avLst/>
          </a:prstGeom>
        </p:spPr>
        <p:txBody>
          <a:bodyPr vert="horz" wrap="square" lIns="0" tIns="135804" rIns="0" bIns="0" rtlCol="0">
            <a:spAutoFit/>
          </a:bodyPr>
          <a:lstStyle/>
          <a:p>
            <a:pPr marL="458819">
              <a:spcBef>
                <a:spcPts val="1070"/>
              </a:spcBef>
            </a:pPr>
            <a:r>
              <a:rPr lang="ru-RU" sz="2000" b="1" spc="-6" dirty="0">
                <a:solidFill>
                  <a:srgbClr val="001F5F"/>
                </a:solidFill>
                <a:latin typeface="Calibri"/>
                <a:cs typeface="Calibri"/>
              </a:rPr>
              <a:t> Осуществляют:</a:t>
            </a:r>
          </a:p>
          <a:p>
            <a:pPr marL="458819">
              <a:spcBef>
                <a:spcPts val="1070"/>
              </a:spcBef>
            </a:pPr>
            <a:endParaRPr lang="ru-RU" sz="2000" b="1" spc="-6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458819">
              <a:spcBef>
                <a:spcPts val="1070"/>
              </a:spcBef>
            </a:pPr>
            <a:r>
              <a:rPr lang="ru-RU" sz="2000" b="1" spc="-6" dirty="0">
                <a:solidFill>
                  <a:srgbClr val="001F5F"/>
                </a:solidFill>
                <a:latin typeface="Calibri"/>
                <a:cs typeface="Calibri"/>
              </a:rPr>
              <a:t>Организационно-технологическую модель школьного и муниципального этапов 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216140" y="5602224"/>
            <a:ext cx="5781040" cy="1431290"/>
            <a:chOff x="7216140" y="5602224"/>
            <a:chExt cx="5781040" cy="1431290"/>
          </a:xfrm>
        </p:grpSpPr>
        <p:sp>
          <p:nvSpPr>
            <p:cNvPr id="21" name="object 21"/>
            <p:cNvSpPr/>
            <p:nvPr/>
          </p:nvSpPr>
          <p:spPr>
            <a:xfrm>
              <a:off x="7229094" y="5615178"/>
              <a:ext cx="5755005" cy="1405255"/>
            </a:xfrm>
            <a:custGeom>
              <a:avLst/>
              <a:gdLst/>
              <a:ahLst/>
              <a:cxnLst/>
              <a:rect l="l" t="t" r="r" b="b"/>
              <a:pathLst>
                <a:path w="5755005" h="1405254">
                  <a:moveTo>
                    <a:pt x="5520435" y="0"/>
                  </a:moveTo>
                  <a:lnTo>
                    <a:pt x="234187" y="0"/>
                  </a:lnTo>
                  <a:lnTo>
                    <a:pt x="187006" y="4760"/>
                  </a:lnTo>
                  <a:lnTo>
                    <a:pt x="143053" y="18411"/>
                  </a:lnTo>
                  <a:lnTo>
                    <a:pt x="103274" y="40009"/>
                  </a:lnTo>
                  <a:lnTo>
                    <a:pt x="68611" y="68611"/>
                  </a:lnTo>
                  <a:lnTo>
                    <a:pt x="40009" y="103274"/>
                  </a:lnTo>
                  <a:lnTo>
                    <a:pt x="18411" y="143053"/>
                  </a:lnTo>
                  <a:lnTo>
                    <a:pt x="4760" y="187006"/>
                  </a:lnTo>
                  <a:lnTo>
                    <a:pt x="0" y="234187"/>
                  </a:lnTo>
                  <a:lnTo>
                    <a:pt x="0" y="1170927"/>
                  </a:lnTo>
                  <a:lnTo>
                    <a:pt x="4760" y="1218128"/>
                  </a:lnTo>
                  <a:lnTo>
                    <a:pt x="18411" y="1262090"/>
                  </a:lnTo>
                  <a:lnTo>
                    <a:pt x="40009" y="1301872"/>
                  </a:lnTo>
                  <a:lnTo>
                    <a:pt x="68611" y="1336533"/>
                  </a:lnTo>
                  <a:lnTo>
                    <a:pt x="103274" y="1365131"/>
                  </a:lnTo>
                  <a:lnTo>
                    <a:pt x="143053" y="1386723"/>
                  </a:lnTo>
                  <a:lnTo>
                    <a:pt x="187006" y="1400370"/>
                  </a:lnTo>
                  <a:lnTo>
                    <a:pt x="234187" y="1405128"/>
                  </a:lnTo>
                  <a:lnTo>
                    <a:pt x="5520435" y="1405128"/>
                  </a:lnTo>
                  <a:lnTo>
                    <a:pt x="5567617" y="1400370"/>
                  </a:lnTo>
                  <a:lnTo>
                    <a:pt x="5611570" y="1386723"/>
                  </a:lnTo>
                  <a:lnTo>
                    <a:pt x="5651349" y="1365131"/>
                  </a:lnTo>
                  <a:lnTo>
                    <a:pt x="5686012" y="1336533"/>
                  </a:lnTo>
                  <a:lnTo>
                    <a:pt x="5714614" y="1301872"/>
                  </a:lnTo>
                  <a:lnTo>
                    <a:pt x="5736212" y="1262090"/>
                  </a:lnTo>
                  <a:lnTo>
                    <a:pt x="5749863" y="1218128"/>
                  </a:lnTo>
                  <a:lnTo>
                    <a:pt x="5754624" y="1170927"/>
                  </a:lnTo>
                  <a:lnTo>
                    <a:pt x="5754624" y="234187"/>
                  </a:lnTo>
                  <a:lnTo>
                    <a:pt x="5749863" y="187006"/>
                  </a:lnTo>
                  <a:lnTo>
                    <a:pt x="5736212" y="143053"/>
                  </a:lnTo>
                  <a:lnTo>
                    <a:pt x="5714614" y="103274"/>
                  </a:lnTo>
                  <a:lnTo>
                    <a:pt x="5686012" y="68611"/>
                  </a:lnTo>
                  <a:lnTo>
                    <a:pt x="5651349" y="40009"/>
                  </a:lnTo>
                  <a:lnTo>
                    <a:pt x="5611570" y="18411"/>
                  </a:lnTo>
                  <a:lnTo>
                    <a:pt x="5567617" y="4760"/>
                  </a:lnTo>
                  <a:lnTo>
                    <a:pt x="5520435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29094" y="5615178"/>
              <a:ext cx="5755005" cy="1405255"/>
            </a:xfrm>
            <a:custGeom>
              <a:avLst/>
              <a:gdLst/>
              <a:ahLst/>
              <a:cxnLst/>
              <a:rect l="l" t="t" r="r" b="b"/>
              <a:pathLst>
                <a:path w="5755005" h="1405254">
                  <a:moveTo>
                    <a:pt x="0" y="234187"/>
                  </a:moveTo>
                  <a:lnTo>
                    <a:pt x="4760" y="187006"/>
                  </a:lnTo>
                  <a:lnTo>
                    <a:pt x="18411" y="143053"/>
                  </a:lnTo>
                  <a:lnTo>
                    <a:pt x="40009" y="103274"/>
                  </a:lnTo>
                  <a:lnTo>
                    <a:pt x="68611" y="68611"/>
                  </a:lnTo>
                  <a:lnTo>
                    <a:pt x="103274" y="40009"/>
                  </a:lnTo>
                  <a:lnTo>
                    <a:pt x="143053" y="18411"/>
                  </a:lnTo>
                  <a:lnTo>
                    <a:pt x="187006" y="4760"/>
                  </a:lnTo>
                  <a:lnTo>
                    <a:pt x="234187" y="0"/>
                  </a:lnTo>
                  <a:lnTo>
                    <a:pt x="5520435" y="0"/>
                  </a:lnTo>
                  <a:lnTo>
                    <a:pt x="5567617" y="4760"/>
                  </a:lnTo>
                  <a:lnTo>
                    <a:pt x="5611570" y="18411"/>
                  </a:lnTo>
                  <a:lnTo>
                    <a:pt x="5651349" y="40009"/>
                  </a:lnTo>
                  <a:lnTo>
                    <a:pt x="5686012" y="68611"/>
                  </a:lnTo>
                  <a:lnTo>
                    <a:pt x="5714614" y="103274"/>
                  </a:lnTo>
                  <a:lnTo>
                    <a:pt x="5736212" y="143053"/>
                  </a:lnTo>
                  <a:lnTo>
                    <a:pt x="5749863" y="187006"/>
                  </a:lnTo>
                  <a:lnTo>
                    <a:pt x="5754624" y="234187"/>
                  </a:lnTo>
                  <a:lnTo>
                    <a:pt x="5754624" y="1170927"/>
                  </a:lnTo>
                  <a:lnTo>
                    <a:pt x="5749863" y="1218128"/>
                  </a:lnTo>
                  <a:lnTo>
                    <a:pt x="5736212" y="1262090"/>
                  </a:lnTo>
                  <a:lnTo>
                    <a:pt x="5714614" y="1301872"/>
                  </a:lnTo>
                  <a:lnTo>
                    <a:pt x="5686012" y="1336533"/>
                  </a:lnTo>
                  <a:lnTo>
                    <a:pt x="5651349" y="1365131"/>
                  </a:lnTo>
                  <a:lnTo>
                    <a:pt x="5611570" y="1386723"/>
                  </a:lnTo>
                  <a:lnTo>
                    <a:pt x="5567617" y="1400370"/>
                  </a:lnTo>
                  <a:lnTo>
                    <a:pt x="5520435" y="1405128"/>
                  </a:lnTo>
                  <a:lnTo>
                    <a:pt x="234187" y="1405128"/>
                  </a:lnTo>
                  <a:lnTo>
                    <a:pt x="187006" y="1400370"/>
                  </a:lnTo>
                  <a:lnTo>
                    <a:pt x="143053" y="1386723"/>
                  </a:lnTo>
                  <a:lnTo>
                    <a:pt x="103274" y="1365131"/>
                  </a:lnTo>
                  <a:lnTo>
                    <a:pt x="68611" y="1336533"/>
                  </a:lnTo>
                  <a:lnTo>
                    <a:pt x="40009" y="1301872"/>
                  </a:lnTo>
                  <a:lnTo>
                    <a:pt x="18411" y="1262090"/>
                  </a:lnTo>
                  <a:lnTo>
                    <a:pt x="4760" y="1218128"/>
                  </a:lnTo>
                  <a:lnTo>
                    <a:pt x="0" y="1170927"/>
                  </a:lnTo>
                  <a:lnTo>
                    <a:pt x="0" y="234187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453759" y="5842760"/>
            <a:ext cx="2293741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ыб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ную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66168" y="5842760"/>
            <a:ext cx="1570103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перепроверку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76293" y="5842762"/>
            <a:ext cx="5459345" cy="629010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Осуществляют</a:t>
            </a:r>
            <a:endParaRPr sz="2000" dirty="0">
              <a:latin typeface="Calibri"/>
              <a:cs typeface="Calibri"/>
            </a:endParaRPr>
          </a:p>
          <a:p>
            <a:pPr marL="12692">
              <a:spcBef>
                <a:spcPts val="10"/>
              </a:spcBef>
              <a:tabLst>
                <a:tab pos="1707723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вып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лн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енных	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ли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мп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дн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ых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90302" y="6141519"/>
            <a:ext cx="2045336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  <a:tabLst>
                <a:tab pos="850370" algn="l"/>
              </a:tabLst>
            </a:pPr>
            <a:r>
              <a:rPr lang="ru-RU" sz="2000" spc="-6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або</a:t>
            </a: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lang="ru-RU"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учас</a:t>
            </a:r>
            <a:r>
              <a:rPr sz="2000" spc="6" dirty="0" err="1">
                <a:solidFill>
                  <a:srgbClr val="001F5F"/>
                </a:solidFill>
                <a:latin typeface="Calibri"/>
                <a:cs typeface="Calibri"/>
              </a:rPr>
              <a:t>тн</a:t>
            </a: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25" dirty="0" err="1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ов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76286" y="6440220"/>
            <a:ext cx="4218814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муниципального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этапа</a:t>
            </a:r>
            <a:r>
              <a:rPr lang="ru-RU" sz="2000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82984" y="3220858"/>
            <a:ext cx="5908675" cy="2279015"/>
            <a:chOff x="7110920" y="2930588"/>
            <a:chExt cx="5908675" cy="2279015"/>
          </a:xfrm>
        </p:grpSpPr>
        <p:sp>
          <p:nvSpPr>
            <p:cNvPr id="29" name="object 29"/>
            <p:cNvSpPr/>
            <p:nvPr/>
          </p:nvSpPr>
          <p:spPr>
            <a:xfrm>
              <a:off x="7123937" y="2943606"/>
              <a:ext cx="5882640" cy="2252980"/>
            </a:xfrm>
            <a:custGeom>
              <a:avLst/>
              <a:gdLst/>
              <a:ahLst/>
              <a:cxnLst/>
              <a:rect l="l" t="t" r="r" b="b"/>
              <a:pathLst>
                <a:path w="5882640" h="2252979">
                  <a:moveTo>
                    <a:pt x="5507228" y="0"/>
                  </a:moveTo>
                  <a:lnTo>
                    <a:pt x="375411" y="0"/>
                  </a:lnTo>
                  <a:lnTo>
                    <a:pt x="328309" y="2924"/>
                  </a:lnTo>
                  <a:lnTo>
                    <a:pt x="282957" y="11462"/>
                  </a:lnTo>
                  <a:lnTo>
                    <a:pt x="239704" y="25262"/>
                  </a:lnTo>
                  <a:lnTo>
                    <a:pt x="198903" y="43974"/>
                  </a:lnTo>
                  <a:lnTo>
                    <a:pt x="160906" y="67245"/>
                  </a:lnTo>
                  <a:lnTo>
                    <a:pt x="126063" y="94725"/>
                  </a:lnTo>
                  <a:lnTo>
                    <a:pt x="94725" y="126063"/>
                  </a:lnTo>
                  <a:lnTo>
                    <a:pt x="67245" y="160906"/>
                  </a:lnTo>
                  <a:lnTo>
                    <a:pt x="43974" y="198903"/>
                  </a:lnTo>
                  <a:lnTo>
                    <a:pt x="25262" y="239704"/>
                  </a:lnTo>
                  <a:lnTo>
                    <a:pt x="11462" y="282957"/>
                  </a:lnTo>
                  <a:lnTo>
                    <a:pt x="2924" y="328309"/>
                  </a:lnTo>
                  <a:lnTo>
                    <a:pt x="0" y="375412"/>
                  </a:lnTo>
                  <a:lnTo>
                    <a:pt x="0" y="1877060"/>
                  </a:lnTo>
                  <a:lnTo>
                    <a:pt x="2924" y="1924162"/>
                  </a:lnTo>
                  <a:lnTo>
                    <a:pt x="11462" y="1969514"/>
                  </a:lnTo>
                  <a:lnTo>
                    <a:pt x="25262" y="2012767"/>
                  </a:lnTo>
                  <a:lnTo>
                    <a:pt x="43974" y="2053568"/>
                  </a:lnTo>
                  <a:lnTo>
                    <a:pt x="67245" y="2091565"/>
                  </a:lnTo>
                  <a:lnTo>
                    <a:pt x="94725" y="2126408"/>
                  </a:lnTo>
                  <a:lnTo>
                    <a:pt x="126063" y="2157746"/>
                  </a:lnTo>
                  <a:lnTo>
                    <a:pt x="160906" y="2185226"/>
                  </a:lnTo>
                  <a:lnTo>
                    <a:pt x="198903" y="2208497"/>
                  </a:lnTo>
                  <a:lnTo>
                    <a:pt x="239704" y="2227209"/>
                  </a:lnTo>
                  <a:lnTo>
                    <a:pt x="282957" y="2241009"/>
                  </a:lnTo>
                  <a:lnTo>
                    <a:pt x="328309" y="2249547"/>
                  </a:lnTo>
                  <a:lnTo>
                    <a:pt x="375411" y="2252472"/>
                  </a:lnTo>
                  <a:lnTo>
                    <a:pt x="5507228" y="2252472"/>
                  </a:lnTo>
                  <a:lnTo>
                    <a:pt x="5554330" y="2249547"/>
                  </a:lnTo>
                  <a:lnTo>
                    <a:pt x="5599682" y="2241009"/>
                  </a:lnTo>
                  <a:lnTo>
                    <a:pt x="5642935" y="2227209"/>
                  </a:lnTo>
                  <a:lnTo>
                    <a:pt x="5683736" y="2208497"/>
                  </a:lnTo>
                  <a:lnTo>
                    <a:pt x="5721733" y="2185226"/>
                  </a:lnTo>
                  <a:lnTo>
                    <a:pt x="5756576" y="2157746"/>
                  </a:lnTo>
                  <a:lnTo>
                    <a:pt x="5787914" y="2126408"/>
                  </a:lnTo>
                  <a:lnTo>
                    <a:pt x="5815394" y="2091565"/>
                  </a:lnTo>
                  <a:lnTo>
                    <a:pt x="5838665" y="2053568"/>
                  </a:lnTo>
                  <a:lnTo>
                    <a:pt x="5857377" y="2012767"/>
                  </a:lnTo>
                  <a:lnTo>
                    <a:pt x="5871177" y="1969514"/>
                  </a:lnTo>
                  <a:lnTo>
                    <a:pt x="5879715" y="1924162"/>
                  </a:lnTo>
                  <a:lnTo>
                    <a:pt x="5882640" y="1877060"/>
                  </a:lnTo>
                  <a:lnTo>
                    <a:pt x="5882640" y="375412"/>
                  </a:lnTo>
                  <a:lnTo>
                    <a:pt x="5879715" y="328309"/>
                  </a:lnTo>
                  <a:lnTo>
                    <a:pt x="5871177" y="282957"/>
                  </a:lnTo>
                  <a:lnTo>
                    <a:pt x="5857377" y="239704"/>
                  </a:lnTo>
                  <a:lnTo>
                    <a:pt x="5838665" y="198903"/>
                  </a:lnTo>
                  <a:lnTo>
                    <a:pt x="5815394" y="160906"/>
                  </a:lnTo>
                  <a:lnTo>
                    <a:pt x="5787914" y="126063"/>
                  </a:lnTo>
                  <a:lnTo>
                    <a:pt x="5756576" y="94725"/>
                  </a:lnTo>
                  <a:lnTo>
                    <a:pt x="5721733" y="67245"/>
                  </a:lnTo>
                  <a:lnTo>
                    <a:pt x="5683736" y="43974"/>
                  </a:lnTo>
                  <a:lnTo>
                    <a:pt x="5642935" y="25262"/>
                  </a:lnTo>
                  <a:lnTo>
                    <a:pt x="5599682" y="11462"/>
                  </a:lnTo>
                  <a:lnTo>
                    <a:pt x="5554330" y="2924"/>
                  </a:lnTo>
                  <a:lnTo>
                    <a:pt x="550722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23937" y="2943606"/>
              <a:ext cx="5882640" cy="2252980"/>
            </a:xfrm>
            <a:custGeom>
              <a:avLst/>
              <a:gdLst/>
              <a:ahLst/>
              <a:cxnLst/>
              <a:rect l="l" t="t" r="r" b="b"/>
              <a:pathLst>
                <a:path w="5882640" h="2252979">
                  <a:moveTo>
                    <a:pt x="0" y="375412"/>
                  </a:moveTo>
                  <a:lnTo>
                    <a:pt x="2924" y="328309"/>
                  </a:lnTo>
                  <a:lnTo>
                    <a:pt x="11462" y="282957"/>
                  </a:lnTo>
                  <a:lnTo>
                    <a:pt x="25262" y="239704"/>
                  </a:lnTo>
                  <a:lnTo>
                    <a:pt x="43974" y="198903"/>
                  </a:lnTo>
                  <a:lnTo>
                    <a:pt x="67245" y="160906"/>
                  </a:lnTo>
                  <a:lnTo>
                    <a:pt x="94725" y="126063"/>
                  </a:lnTo>
                  <a:lnTo>
                    <a:pt x="126063" y="94725"/>
                  </a:lnTo>
                  <a:lnTo>
                    <a:pt x="160906" y="67245"/>
                  </a:lnTo>
                  <a:lnTo>
                    <a:pt x="198903" y="43974"/>
                  </a:lnTo>
                  <a:lnTo>
                    <a:pt x="239704" y="25262"/>
                  </a:lnTo>
                  <a:lnTo>
                    <a:pt x="282957" y="11462"/>
                  </a:lnTo>
                  <a:lnTo>
                    <a:pt x="328309" y="2924"/>
                  </a:lnTo>
                  <a:lnTo>
                    <a:pt x="375411" y="0"/>
                  </a:lnTo>
                  <a:lnTo>
                    <a:pt x="5507228" y="0"/>
                  </a:lnTo>
                  <a:lnTo>
                    <a:pt x="5554330" y="2924"/>
                  </a:lnTo>
                  <a:lnTo>
                    <a:pt x="5599682" y="11462"/>
                  </a:lnTo>
                  <a:lnTo>
                    <a:pt x="5642935" y="25262"/>
                  </a:lnTo>
                  <a:lnTo>
                    <a:pt x="5683736" y="43974"/>
                  </a:lnTo>
                  <a:lnTo>
                    <a:pt x="5721733" y="67245"/>
                  </a:lnTo>
                  <a:lnTo>
                    <a:pt x="5756576" y="94725"/>
                  </a:lnTo>
                  <a:lnTo>
                    <a:pt x="5787914" y="126063"/>
                  </a:lnTo>
                  <a:lnTo>
                    <a:pt x="5815394" y="160906"/>
                  </a:lnTo>
                  <a:lnTo>
                    <a:pt x="5838665" y="198903"/>
                  </a:lnTo>
                  <a:lnTo>
                    <a:pt x="5857377" y="239704"/>
                  </a:lnTo>
                  <a:lnTo>
                    <a:pt x="5871177" y="282957"/>
                  </a:lnTo>
                  <a:lnTo>
                    <a:pt x="5879715" y="328309"/>
                  </a:lnTo>
                  <a:lnTo>
                    <a:pt x="5882640" y="375412"/>
                  </a:lnTo>
                  <a:lnTo>
                    <a:pt x="5882640" y="1877060"/>
                  </a:lnTo>
                  <a:lnTo>
                    <a:pt x="5879715" y="1924162"/>
                  </a:lnTo>
                  <a:lnTo>
                    <a:pt x="5871177" y="1969514"/>
                  </a:lnTo>
                  <a:lnTo>
                    <a:pt x="5857377" y="2012767"/>
                  </a:lnTo>
                  <a:lnTo>
                    <a:pt x="5838665" y="2053568"/>
                  </a:lnTo>
                  <a:lnTo>
                    <a:pt x="5815394" y="2091565"/>
                  </a:lnTo>
                  <a:lnTo>
                    <a:pt x="5787914" y="2126408"/>
                  </a:lnTo>
                  <a:lnTo>
                    <a:pt x="5756576" y="2157746"/>
                  </a:lnTo>
                  <a:lnTo>
                    <a:pt x="5721733" y="2185226"/>
                  </a:lnTo>
                  <a:lnTo>
                    <a:pt x="5683736" y="2208497"/>
                  </a:lnTo>
                  <a:lnTo>
                    <a:pt x="5642935" y="2227209"/>
                  </a:lnTo>
                  <a:lnTo>
                    <a:pt x="5599682" y="2241009"/>
                  </a:lnTo>
                  <a:lnTo>
                    <a:pt x="5554330" y="2249547"/>
                  </a:lnTo>
                  <a:lnTo>
                    <a:pt x="5507228" y="2252472"/>
                  </a:lnTo>
                  <a:lnTo>
                    <a:pt x="375411" y="2252472"/>
                  </a:lnTo>
                  <a:lnTo>
                    <a:pt x="328309" y="2249547"/>
                  </a:lnTo>
                  <a:lnTo>
                    <a:pt x="282957" y="2241009"/>
                  </a:lnTo>
                  <a:lnTo>
                    <a:pt x="239704" y="2227209"/>
                  </a:lnTo>
                  <a:lnTo>
                    <a:pt x="198903" y="2208497"/>
                  </a:lnTo>
                  <a:lnTo>
                    <a:pt x="160906" y="2185226"/>
                  </a:lnTo>
                  <a:lnTo>
                    <a:pt x="126063" y="2157746"/>
                  </a:lnTo>
                  <a:lnTo>
                    <a:pt x="94725" y="2126408"/>
                  </a:lnTo>
                  <a:lnTo>
                    <a:pt x="67245" y="2091565"/>
                  </a:lnTo>
                  <a:lnTo>
                    <a:pt x="43974" y="2053568"/>
                  </a:lnTo>
                  <a:lnTo>
                    <a:pt x="25262" y="2012767"/>
                  </a:lnTo>
                  <a:lnTo>
                    <a:pt x="11462" y="1969514"/>
                  </a:lnTo>
                  <a:lnTo>
                    <a:pt x="2924" y="1924162"/>
                  </a:lnTo>
                  <a:lnTo>
                    <a:pt x="0" y="1877060"/>
                  </a:lnTo>
                  <a:lnTo>
                    <a:pt x="0" y="37541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12532" y="3111147"/>
            <a:ext cx="5694051" cy="880924"/>
          </a:xfrm>
          <a:prstGeom prst="rect">
            <a:avLst/>
          </a:prstGeom>
        </p:spPr>
        <p:txBody>
          <a:bodyPr vert="horz" wrap="square" lIns="0" tIns="135804" rIns="0" bIns="0" rtlCol="0">
            <a:spAutoFit/>
          </a:bodyPr>
          <a:lstStyle/>
          <a:p>
            <a:pPr marL="458819">
              <a:spcBef>
                <a:spcPts val="1070"/>
              </a:spcBef>
            </a:pP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Разрабатывают:</a:t>
            </a:r>
            <a:endParaRPr sz="2000" dirty="0">
              <a:latin typeface="Calibri"/>
              <a:cs typeface="Calibri"/>
            </a:endParaRPr>
          </a:p>
          <a:p>
            <a:pPr marL="298900" indent="-286842">
              <a:spcBef>
                <a:spcPts val="969"/>
              </a:spcBef>
              <a:buFont typeface="Wingdings"/>
              <a:buChar char=""/>
              <a:tabLst>
                <a:tab pos="299533" algn="l"/>
                <a:tab pos="1787049" algn="l"/>
                <a:tab pos="2152581" algn="l"/>
                <a:tab pos="3762573" algn="l"/>
                <a:tab pos="4147777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требования	к	организации	и	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проведению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12535" y="3952704"/>
            <a:ext cx="5504180" cy="1552340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298900">
              <a:spcBef>
                <a:spcPts val="105"/>
              </a:spcBef>
            </a:pPr>
            <a:r>
              <a:rPr lang="ru-RU" sz="2000" spc="-6" dirty="0">
                <a:solidFill>
                  <a:srgbClr val="001F5F"/>
                </a:solidFill>
                <a:latin typeface="Calibri"/>
                <a:cs typeface="Calibri"/>
              </a:rPr>
              <a:t>школьного и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муниципального</a:t>
            </a:r>
            <a:r>
              <a:rPr sz="20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этап</a:t>
            </a:r>
            <a:r>
              <a:rPr lang="ru-RU" sz="2000" spc="-6" dirty="0" err="1">
                <a:solidFill>
                  <a:srgbClr val="001F5F"/>
                </a:solidFill>
                <a:latin typeface="Calibri"/>
                <a:cs typeface="Calibri"/>
              </a:rPr>
              <a:t>ов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олимпиады;</a:t>
            </a:r>
            <a:endParaRPr sz="2000" dirty="0">
              <a:latin typeface="Calibri"/>
              <a:cs typeface="Calibri"/>
            </a:endParaRPr>
          </a:p>
          <a:p>
            <a:pPr marL="298900" marR="5075" indent="-286842">
              <a:lnSpc>
                <a:spcPct val="100499"/>
              </a:lnSpc>
              <a:spcBef>
                <a:spcPts val="6"/>
              </a:spcBef>
              <a:buFont typeface="Wingdings"/>
              <a:buChar char=""/>
              <a:tabLst>
                <a:tab pos="299533" algn="l"/>
                <a:tab pos="1890487" algn="l"/>
                <a:tab pos="3799380" algn="l"/>
                <a:tab pos="5102860" algn="l"/>
              </a:tabLst>
            </a:pP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омп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екты	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ли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мпи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ад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ных	заданий	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я 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проведения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spc="15" dirty="0">
                <a:solidFill>
                  <a:srgbClr val="001F5F"/>
                </a:solidFill>
                <a:latin typeface="Calibri"/>
                <a:cs typeface="Calibri"/>
              </a:rPr>
              <a:t>школьного и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муниципального</a:t>
            </a:r>
            <a:r>
              <a:rPr sz="20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этап</a:t>
            </a:r>
            <a:r>
              <a:rPr lang="ru-RU" sz="2000" spc="-6" dirty="0" err="1">
                <a:solidFill>
                  <a:srgbClr val="001F5F"/>
                </a:solidFill>
                <a:latin typeface="Calibri"/>
                <a:cs typeface="Calibri"/>
              </a:rPr>
              <a:t>ов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200503" y="1622320"/>
            <a:ext cx="7080884" cy="4022090"/>
            <a:chOff x="3206495" y="1534668"/>
            <a:chExt cx="7080884" cy="4022090"/>
          </a:xfrm>
        </p:grpSpPr>
        <p:sp>
          <p:nvSpPr>
            <p:cNvPr id="34" name="object 34"/>
            <p:cNvSpPr/>
            <p:nvPr/>
          </p:nvSpPr>
          <p:spPr>
            <a:xfrm>
              <a:off x="3219449" y="1559814"/>
              <a:ext cx="460375" cy="337185"/>
            </a:xfrm>
            <a:custGeom>
              <a:avLst/>
              <a:gdLst/>
              <a:ahLst/>
              <a:cxnLst/>
              <a:rect l="l" t="t" r="r" b="b"/>
              <a:pathLst>
                <a:path w="460375" h="337185">
                  <a:moveTo>
                    <a:pt x="345186" y="0"/>
                  </a:moveTo>
                  <a:lnTo>
                    <a:pt x="115062" y="0"/>
                  </a:lnTo>
                  <a:lnTo>
                    <a:pt x="115062" y="168401"/>
                  </a:lnTo>
                  <a:lnTo>
                    <a:pt x="0" y="168401"/>
                  </a:lnTo>
                  <a:lnTo>
                    <a:pt x="230124" y="336803"/>
                  </a:lnTo>
                  <a:lnTo>
                    <a:pt x="460248" y="168401"/>
                  </a:lnTo>
                  <a:lnTo>
                    <a:pt x="345186" y="168401"/>
                  </a:lnTo>
                  <a:lnTo>
                    <a:pt x="345186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19449" y="1559814"/>
              <a:ext cx="460375" cy="337185"/>
            </a:xfrm>
            <a:custGeom>
              <a:avLst/>
              <a:gdLst/>
              <a:ahLst/>
              <a:cxnLst/>
              <a:rect l="l" t="t" r="r" b="b"/>
              <a:pathLst>
                <a:path w="460375" h="337185">
                  <a:moveTo>
                    <a:pt x="0" y="168401"/>
                  </a:moveTo>
                  <a:lnTo>
                    <a:pt x="115062" y="168401"/>
                  </a:lnTo>
                  <a:lnTo>
                    <a:pt x="115062" y="0"/>
                  </a:lnTo>
                  <a:lnTo>
                    <a:pt x="345186" y="0"/>
                  </a:lnTo>
                  <a:lnTo>
                    <a:pt x="345186" y="168401"/>
                  </a:lnTo>
                  <a:lnTo>
                    <a:pt x="460248" y="168401"/>
                  </a:lnTo>
                  <a:lnTo>
                    <a:pt x="230124" y="336803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13798" y="1547622"/>
              <a:ext cx="460375" cy="327660"/>
            </a:xfrm>
            <a:custGeom>
              <a:avLst/>
              <a:gdLst/>
              <a:ahLst/>
              <a:cxnLst/>
              <a:rect l="l" t="t" r="r" b="b"/>
              <a:pathLst>
                <a:path w="460375" h="327660">
                  <a:moveTo>
                    <a:pt x="345185" y="0"/>
                  </a:moveTo>
                  <a:lnTo>
                    <a:pt x="115061" y="0"/>
                  </a:lnTo>
                  <a:lnTo>
                    <a:pt x="115061" y="163829"/>
                  </a:lnTo>
                  <a:lnTo>
                    <a:pt x="0" y="163829"/>
                  </a:lnTo>
                  <a:lnTo>
                    <a:pt x="230124" y="327659"/>
                  </a:lnTo>
                  <a:lnTo>
                    <a:pt x="460248" y="163829"/>
                  </a:lnTo>
                  <a:lnTo>
                    <a:pt x="345185" y="163829"/>
                  </a:lnTo>
                  <a:lnTo>
                    <a:pt x="345185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813798" y="1547622"/>
              <a:ext cx="460375" cy="327660"/>
            </a:xfrm>
            <a:custGeom>
              <a:avLst/>
              <a:gdLst/>
              <a:ahLst/>
              <a:cxnLst/>
              <a:rect l="l" t="t" r="r" b="b"/>
              <a:pathLst>
                <a:path w="460375" h="327660">
                  <a:moveTo>
                    <a:pt x="0" y="163829"/>
                  </a:moveTo>
                  <a:lnTo>
                    <a:pt x="115061" y="163829"/>
                  </a:lnTo>
                  <a:lnTo>
                    <a:pt x="115061" y="0"/>
                  </a:lnTo>
                  <a:lnTo>
                    <a:pt x="345185" y="0"/>
                  </a:lnTo>
                  <a:lnTo>
                    <a:pt x="345185" y="163829"/>
                  </a:lnTo>
                  <a:lnTo>
                    <a:pt x="460248" y="163829"/>
                  </a:lnTo>
                  <a:lnTo>
                    <a:pt x="230124" y="327659"/>
                  </a:lnTo>
                  <a:lnTo>
                    <a:pt x="0" y="163829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9261" y="2617470"/>
              <a:ext cx="460375" cy="326390"/>
            </a:xfrm>
            <a:custGeom>
              <a:avLst/>
              <a:gdLst/>
              <a:ahLst/>
              <a:cxnLst/>
              <a:rect l="l" t="t" r="r" b="b"/>
              <a:pathLst>
                <a:path w="460375" h="326389">
                  <a:moveTo>
                    <a:pt x="345186" y="0"/>
                  </a:moveTo>
                  <a:lnTo>
                    <a:pt x="115062" y="0"/>
                  </a:lnTo>
                  <a:lnTo>
                    <a:pt x="115062" y="163068"/>
                  </a:lnTo>
                  <a:lnTo>
                    <a:pt x="0" y="163068"/>
                  </a:lnTo>
                  <a:lnTo>
                    <a:pt x="230124" y="326136"/>
                  </a:lnTo>
                  <a:lnTo>
                    <a:pt x="460248" y="163068"/>
                  </a:lnTo>
                  <a:lnTo>
                    <a:pt x="345186" y="163068"/>
                  </a:lnTo>
                  <a:lnTo>
                    <a:pt x="345186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39261" y="2617470"/>
              <a:ext cx="460375" cy="326390"/>
            </a:xfrm>
            <a:custGeom>
              <a:avLst/>
              <a:gdLst/>
              <a:ahLst/>
              <a:cxnLst/>
              <a:rect l="l" t="t" r="r" b="b"/>
              <a:pathLst>
                <a:path w="460375" h="326389">
                  <a:moveTo>
                    <a:pt x="0" y="163068"/>
                  </a:moveTo>
                  <a:lnTo>
                    <a:pt x="115062" y="163068"/>
                  </a:lnTo>
                  <a:lnTo>
                    <a:pt x="115062" y="0"/>
                  </a:lnTo>
                  <a:lnTo>
                    <a:pt x="345186" y="0"/>
                  </a:lnTo>
                  <a:lnTo>
                    <a:pt x="345186" y="163068"/>
                  </a:lnTo>
                  <a:lnTo>
                    <a:pt x="460248" y="163068"/>
                  </a:lnTo>
                  <a:lnTo>
                    <a:pt x="230124" y="326136"/>
                  </a:lnTo>
                  <a:lnTo>
                    <a:pt x="0" y="16306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06177" y="2600706"/>
              <a:ext cx="462280" cy="326390"/>
            </a:xfrm>
            <a:custGeom>
              <a:avLst/>
              <a:gdLst/>
              <a:ahLst/>
              <a:cxnLst/>
              <a:rect l="l" t="t" r="r" b="b"/>
              <a:pathLst>
                <a:path w="462279" h="326389">
                  <a:moveTo>
                    <a:pt x="346328" y="0"/>
                  </a:moveTo>
                  <a:lnTo>
                    <a:pt x="115443" y="0"/>
                  </a:lnTo>
                  <a:lnTo>
                    <a:pt x="115443" y="163068"/>
                  </a:lnTo>
                  <a:lnTo>
                    <a:pt x="0" y="163068"/>
                  </a:lnTo>
                  <a:lnTo>
                    <a:pt x="230886" y="326136"/>
                  </a:lnTo>
                  <a:lnTo>
                    <a:pt x="461772" y="163068"/>
                  </a:lnTo>
                  <a:lnTo>
                    <a:pt x="346328" y="163068"/>
                  </a:lnTo>
                  <a:lnTo>
                    <a:pt x="346328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806177" y="2600706"/>
              <a:ext cx="462280" cy="326390"/>
            </a:xfrm>
            <a:custGeom>
              <a:avLst/>
              <a:gdLst/>
              <a:ahLst/>
              <a:cxnLst/>
              <a:rect l="l" t="t" r="r" b="b"/>
              <a:pathLst>
                <a:path w="462279" h="326389">
                  <a:moveTo>
                    <a:pt x="0" y="163068"/>
                  </a:moveTo>
                  <a:lnTo>
                    <a:pt x="115443" y="163068"/>
                  </a:lnTo>
                  <a:lnTo>
                    <a:pt x="115443" y="0"/>
                  </a:lnTo>
                  <a:lnTo>
                    <a:pt x="346328" y="0"/>
                  </a:lnTo>
                  <a:lnTo>
                    <a:pt x="346328" y="163068"/>
                  </a:lnTo>
                  <a:lnTo>
                    <a:pt x="461772" y="163068"/>
                  </a:lnTo>
                  <a:lnTo>
                    <a:pt x="230886" y="326136"/>
                  </a:lnTo>
                  <a:lnTo>
                    <a:pt x="0" y="16306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940417" y="5262880"/>
              <a:ext cx="330835" cy="280670"/>
            </a:xfrm>
            <a:custGeom>
              <a:avLst/>
              <a:gdLst/>
              <a:ahLst/>
              <a:cxnLst/>
              <a:rect l="l" t="t" r="r" b="b"/>
              <a:pathLst>
                <a:path w="330834" h="280670">
                  <a:moveTo>
                    <a:pt x="330454" y="95250"/>
                  </a:moveTo>
                  <a:lnTo>
                    <a:pt x="210058" y="95250"/>
                  </a:lnTo>
                  <a:lnTo>
                    <a:pt x="210058" y="0"/>
                  </a:lnTo>
                  <a:lnTo>
                    <a:pt x="120396" y="0"/>
                  </a:lnTo>
                  <a:lnTo>
                    <a:pt x="120396" y="95250"/>
                  </a:lnTo>
                  <a:lnTo>
                    <a:pt x="0" y="95250"/>
                  </a:lnTo>
                  <a:lnTo>
                    <a:pt x="0" y="185420"/>
                  </a:lnTo>
                  <a:lnTo>
                    <a:pt x="120396" y="185420"/>
                  </a:lnTo>
                  <a:lnTo>
                    <a:pt x="120396" y="280670"/>
                  </a:lnTo>
                  <a:lnTo>
                    <a:pt x="210058" y="280670"/>
                  </a:lnTo>
                  <a:lnTo>
                    <a:pt x="210058" y="185420"/>
                  </a:lnTo>
                  <a:lnTo>
                    <a:pt x="330454" y="185420"/>
                  </a:lnTo>
                  <a:lnTo>
                    <a:pt x="330454" y="9525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940416" y="5263388"/>
              <a:ext cx="330835" cy="280035"/>
            </a:xfrm>
            <a:custGeom>
              <a:avLst/>
              <a:gdLst/>
              <a:ahLst/>
              <a:cxnLst/>
              <a:rect l="l" t="t" r="r" b="b"/>
              <a:pathLst>
                <a:path w="330834" h="280035">
                  <a:moveTo>
                    <a:pt x="0" y="95122"/>
                  </a:moveTo>
                  <a:lnTo>
                    <a:pt x="120396" y="95122"/>
                  </a:lnTo>
                  <a:lnTo>
                    <a:pt x="120396" y="0"/>
                  </a:lnTo>
                  <a:lnTo>
                    <a:pt x="210057" y="0"/>
                  </a:lnTo>
                  <a:lnTo>
                    <a:pt x="210057" y="95122"/>
                  </a:lnTo>
                  <a:lnTo>
                    <a:pt x="330453" y="95122"/>
                  </a:lnTo>
                  <a:lnTo>
                    <a:pt x="330453" y="184784"/>
                  </a:lnTo>
                  <a:lnTo>
                    <a:pt x="210057" y="184784"/>
                  </a:lnTo>
                  <a:lnTo>
                    <a:pt x="210057" y="279907"/>
                  </a:lnTo>
                  <a:lnTo>
                    <a:pt x="120396" y="279907"/>
                  </a:lnTo>
                  <a:lnTo>
                    <a:pt x="120396" y="184784"/>
                  </a:lnTo>
                  <a:lnTo>
                    <a:pt x="0" y="184784"/>
                  </a:lnTo>
                  <a:lnTo>
                    <a:pt x="0" y="9512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478" y="1112948"/>
            <a:ext cx="12681585" cy="2334895"/>
            <a:chOff x="359663" y="1053084"/>
            <a:chExt cx="12681585" cy="2334895"/>
          </a:xfrm>
        </p:grpSpPr>
        <p:sp>
          <p:nvSpPr>
            <p:cNvPr id="3" name="object 3"/>
            <p:cNvSpPr/>
            <p:nvPr/>
          </p:nvSpPr>
          <p:spPr>
            <a:xfrm>
              <a:off x="372617" y="1066038"/>
              <a:ext cx="12655550" cy="2308860"/>
            </a:xfrm>
            <a:custGeom>
              <a:avLst/>
              <a:gdLst/>
              <a:ahLst/>
              <a:cxnLst/>
              <a:rect l="l" t="t" r="r" b="b"/>
              <a:pathLst>
                <a:path w="12655550" h="2308860">
                  <a:moveTo>
                    <a:pt x="12270486" y="0"/>
                  </a:moveTo>
                  <a:lnTo>
                    <a:pt x="384822" y="0"/>
                  </a:lnTo>
                  <a:lnTo>
                    <a:pt x="336550" y="2999"/>
                  </a:lnTo>
                  <a:lnTo>
                    <a:pt x="290068" y="11755"/>
                  </a:lnTo>
                  <a:lnTo>
                    <a:pt x="245736" y="25908"/>
                  </a:lnTo>
                  <a:lnTo>
                    <a:pt x="203914" y="45097"/>
                  </a:lnTo>
                  <a:lnTo>
                    <a:pt x="164963" y="68959"/>
                  </a:lnTo>
                  <a:lnTo>
                    <a:pt x="129245" y="97135"/>
                  </a:lnTo>
                  <a:lnTo>
                    <a:pt x="97119" y="129263"/>
                  </a:lnTo>
                  <a:lnTo>
                    <a:pt x="68946" y="164983"/>
                  </a:lnTo>
                  <a:lnTo>
                    <a:pt x="45087" y="203932"/>
                  </a:lnTo>
                  <a:lnTo>
                    <a:pt x="25902" y="245751"/>
                  </a:lnTo>
                  <a:lnTo>
                    <a:pt x="11752" y="290077"/>
                  </a:lnTo>
                  <a:lnTo>
                    <a:pt x="2998" y="336550"/>
                  </a:lnTo>
                  <a:lnTo>
                    <a:pt x="0" y="384810"/>
                  </a:lnTo>
                  <a:lnTo>
                    <a:pt x="0" y="1924050"/>
                  </a:lnTo>
                  <a:lnTo>
                    <a:pt x="2998" y="1972309"/>
                  </a:lnTo>
                  <a:lnTo>
                    <a:pt x="11752" y="2018782"/>
                  </a:lnTo>
                  <a:lnTo>
                    <a:pt x="25902" y="2063108"/>
                  </a:lnTo>
                  <a:lnTo>
                    <a:pt x="45087" y="2104927"/>
                  </a:lnTo>
                  <a:lnTo>
                    <a:pt x="68946" y="2143876"/>
                  </a:lnTo>
                  <a:lnTo>
                    <a:pt x="97119" y="2179596"/>
                  </a:lnTo>
                  <a:lnTo>
                    <a:pt x="129245" y="2211724"/>
                  </a:lnTo>
                  <a:lnTo>
                    <a:pt x="164963" y="2239900"/>
                  </a:lnTo>
                  <a:lnTo>
                    <a:pt x="203914" y="2263762"/>
                  </a:lnTo>
                  <a:lnTo>
                    <a:pt x="245736" y="2282951"/>
                  </a:lnTo>
                  <a:lnTo>
                    <a:pt x="290068" y="2297104"/>
                  </a:lnTo>
                  <a:lnTo>
                    <a:pt x="336550" y="2305860"/>
                  </a:lnTo>
                  <a:lnTo>
                    <a:pt x="384822" y="2308860"/>
                  </a:lnTo>
                  <a:lnTo>
                    <a:pt x="12270486" y="2308860"/>
                  </a:lnTo>
                  <a:lnTo>
                    <a:pt x="12318745" y="2305860"/>
                  </a:lnTo>
                  <a:lnTo>
                    <a:pt x="12365218" y="2297104"/>
                  </a:lnTo>
                  <a:lnTo>
                    <a:pt x="12409544" y="2282951"/>
                  </a:lnTo>
                  <a:lnTo>
                    <a:pt x="12451363" y="2263762"/>
                  </a:lnTo>
                  <a:lnTo>
                    <a:pt x="12490312" y="2239900"/>
                  </a:lnTo>
                  <a:lnTo>
                    <a:pt x="12526032" y="2211724"/>
                  </a:lnTo>
                  <a:lnTo>
                    <a:pt x="12558160" y="2179596"/>
                  </a:lnTo>
                  <a:lnTo>
                    <a:pt x="12586336" y="2143876"/>
                  </a:lnTo>
                  <a:lnTo>
                    <a:pt x="12610198" y="2104927"/>
                  </a:lnTo>
                  <a:lnTo>
                    <a:pt x="12629387" y="2063108"/>
                  </a:lnTo>
                  <a:lnTo>
                    <a:pt x="12643540" y="2018782"/>
                  </a:lnTo>
                  <a:lnTo>
                    <a:pt x="12652296" y="1972309"/>
                  </a:lnTo>
                  <a:lnTo>
                    <a:pt x="12655295" y="1924050"/>
                  </a:lnTo>
                  <a:lnTo>
                    <a:pt x="12655295" y="384810"/>
                  </a:lnTo>
                  <a:lnTo>
                    <a:pt x="12652296" y="336550"/>
                  </a:lnTo>
                  <a:lnTo>
                    <a:pt x="12643540" y="290077"/>
                  </a:lnTo>
                  <a:lnTo>
                    <a:pt x="12629387" y="245751"/>
                  </a:lnTo>
                  <a:lnTo>
                    <a:pt x="12610198" y="203932"/>
                  </a:lnTo>
                  <a:lnTo>
                    <a:pt x="12586336" y="164983"/>
                  </a:lnTo>
                  <a:lnTo>
                    <a:pt x="12558160" y="129263"/>
                  </a:lnTo>
                  <a:lnTo>
                    <a:pt x="12526032" y="97135"/>
                  </a:lnTo>
                  <a:lnTo>
                    <a:pt x="12490312" y="68959"/>
                  </a:lnTo>
                  <a:lnTo>
                    <a:pt x="12451363" y="45097"/>
                  </a:lnTo>
                  <a:lnTo>
                    <a:pt x="12409544" y="25908"/>
                  </a:lnTo>
                  <a:lnTo>
                    <a:pt x="12365218" y="11755"/>
                  </a:lnTo>
                  <a:lnTo>
                    <a:pt x="12318745" y="2999"/>
                  </a:lnTo>
                  <a:lnTo>
                    <a:pt x="1227048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2617" y="1066038"/>
              <a:ext cx="12655550" cy="2308860"/>
            </a:xfrm>
            <a:custGeom>
              <a:avLst/>
              <a:gdLst/>
              <a:ahLst/>
              <a:cxnLst/>
              <a:rect l="l" t="t" r="r" b="b"/>
              <a:pathLst>
                <a:path w="12655550" h="2308860">
                  <a:moveTo>
                    <a:pt x="0" y="384810"/>
                  </a:moveTo>
                  <a:lnTo>
                    <a:pt x="2998" y="336550"/>
                  </a:lnTo>
                  <a:lnTo>
                    <a:pt x="11752" y="290077"/>
                  </a:lnTo>
                  <a:lnTo>
                    <a:pt x="25902" y="245751"/>
                  </a:lnTo>
                  <a:lnTo>
                    <a:pt x="45087" y="203932"/>
                  </a:lnTo>
                  <a:lnTo>
                    <a:pt x="68946" y="164983"/>
                  </a:lnTo>
                  <a:lnTo>
                    <a:pt x="97119" y="129263"/>
                  </a:lnTo>
                  <a:lnTo>
                    <a:pt x="129245" y="97135"/>
                  </a:lnTo>
                  <a:lnTo>
                    <a:pt x="164963" y="68959"/>
                  </a:lnTo>
                  <a:lnTo>
                    <a:pt x="203914" y="45097"/>
                  </a:lnTo>
                  <a:lnTo>
                    <a:pt x="245736" y="25908"/>
                  </a:lnTo>
                  <a:lnTo>
                    <a:pt x="290068" y="11755"/>
                  </a:lnTo>
                  <a:lnTo>
                    <a:pt x="336550" y="2999"/>
                  </a:lnTo>
                  <a:lnTo>
                    <a:pt x="384822" y="0"/>
                  </a:lnTo>
                  <a:lnTo>
                    <a:pt x="12270486" y="0"/>
                  </a:lnTo>
                  <a:lnTo>
                    <a:pt x="12318745" y="2999"/>
                  </a:lnTo>
                  <a:lnTo>
                    <a:pt x="12365218" y="11755"/>
                  </a:lnTo>
                  <a:lnTo>
                    <a:pt x="12409544" y="25908"/>
                  </a:lnTo>
                  <a:lnTo>
                    <a:pt x="12451363" y="45097"/>
                  </a:lnTo>
                  <a:lnTo>
                    <a:pt x="12490312" y="68959"/>
                  </a:lnTo>
                  <a:lnTo>
                    <a:pt x="12526032" y="97135"/>
                  </a:lnTo>
                  <a:lnTo>
                    <a:pt x="12558160" y="129263"/>
                  </a:lnTo>
                  <a:lnTo>
                    <a:pt x="12586336" y="164983"/>
                  </a:lnTo>
                  <a:lnTo>
                    <a:pt x="12610198" y="203932"/>
                  </a:lnTo>
                  <a:lnTo>
                    <a:pt x="12629387" y="245751"/>
                  </a:lnTo>
                  <a:lnTo>
                    <a:pt x="12643540" y="290077"/>
                  </a:lnTo>
                  <a:lnTo>
                    <a:pt x="12652296" y="336550"/>
                  </a:lnTo>
                  <a:lnTo>
                    <a:pt x="12655295" y="384810"/>
                  </a:lnTo>
                  <a:lnTo>
                    <a:pt x="12655295" y="1924050"/>
                  </a:lnTo>
                  <a:lnTo>
                    <a:pt x="12652296" y="1972309"/>
                  </a:lnTo>
                  <a:lnTo>
                    <a:pt x="12643540" y="2018782"/>
                  </a:lnTo>
                  <a:lnTo>
                    <a:pt x="12629387" y="2063108"/>
                  </a:lnTo>
                  <a:lnTo>
                    <a:pt x="12610198" y="2104927"/>
                  </a:lnTo>
                  <a:lnTo>
                    <a:pt x="12586336" y="2143876"/>
                  </a:lnTo>
                  <a:lnTo>
                    <a:pt x="12558160" y="2179596"/>
                  </a:lnTo>
                  <a:lnTo>
                    <a:pt x="12526032" y="2211724"/>
                  </a:lnTo>
                  <a:lnTo>
                    <a:pt x="12490312" y="2239900"/>
                  </a:lnTo>
                  <a:lnTo>
                    <a:pt x="12451363" y="2263762"/>
                  </a:lnTo>
                  <a:lnTo>
                    <a:pt x="12409544" y="2282951"/>
                  </a:lnTo>
                  <a:lnTo>
                    <a:pt x="12365218" y="2297104"/>
                  </a:lnTo>
                  <a:lnTo>
                    <a:pt x="12318745" y="2305860"/>
                  </a:lnTo>
                  <a:lnTo>
                    <a:pt x="12270486" y="2308860"/>
                  </a:lnTo>
                  <a:lnTo>
                    <a:pt x="384822" y="2308860"/>
                  </a:lnTo>
                  <a:lnTo>
                    <a:pt x="336550" y="2305860"/>
                  </a:lnTo>
                  <a:lnTo>
                    <a:pt x="290068" y="2297104"/>
                  </a:lnTo>
                  <a:lnTo>
                    <a:pt x="245736" y="2282951"/>
                  </a:lnTo>
                  <a:lnTo>
                    <a:pt x="203914" y="2263762"/>
                  </a:lnTo>
                  <a:lnTo>
                    <a:pt x="164963" y="2239900"/>
                  </a:lnTo>
                  <a:lnTo>
                    <a:pt x="129245" y="2211724"/>
                  </a:lnTo>
                  <a:lnTo>
                    <a:pt x="97119" y="2179596"/>
                  </a:lnTo>
                  <a:lnTo>
                    <a:pt x="68946" y="2143876"/>
                  </a:lnTo>
                  <a:lnTo>
                    <a:pt x="45087" y="2104927"/>
                  </a:lnTo>
                  <a:lnTo>
                    <a:pt x="25902" y="2063108"/>
                  </a:lnTo>
                  <a:lnTo>
                    <a:pt x="11752" y="2018782"/>
                  </a:lnTo>
                  <a:lnTo>
                    <a:pt x="2998" y="1972309"/>
                  </a:lnTo>
                  <a:lnTo>
                    <a:pt x="0" y="1924050"/>
                  </a:lnTo>
                  <a:lnTo>
                    <a:pt x="0" y="38481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2766" y="1146435"/>
            <a:ext cx="6316980" cy="1540811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298900" indent="-286842">
              <a:spcBef>
                <a:spcPts val="105"/>
              </a:spcBef>
              <a:buFont typeface="Wingdings"/>
              <a:buChar char=""/>
              <a:tabLst>
                <a:tab pos="299533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педагогические,</a:t>
            </a:r>
            <a:r>
              <a:rPr sz="20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научно-педагогические</a:t>
            </a:r>
            <a:r>
              <a:rPr sz="20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работники;</a:t>
            </a:r>
            <a:endParaRPr sz="2000" dirty="0">
              <a:latin typeface="Calibri"/>
              <a:cs typeface="Calibri"/>
            </a:endParaRPr>
          </a:p>
          <a:p>
            <a:pPr marL="298900" indent="-286842">
              <a:spcBef>
                <a:spcPts val="10"/>
              </a:spcBef>
              <a:buFont typeface="Wingdings"/>
              <a:buChar char=""/>
              <a:tabLst>
                <a:tab pos="299533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руководящие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работники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образовательных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организаций;</a:t>
            </a:r>
            <a:endParaRPr sz="2000" dirty="0">
              <a:latin typeface="Calibri"/>
              <a:cs typeface="Calibri"/>
            </a:endParaRPr>
          </a:p>
          <a:p>
            <a:pPr marL="298900" indent="-286842">
              <a:spcBef>
                <a:spcPts val="15"/>
              </a:spcBef>
              <a:buFont typeface="Wingdings"/>
              <a:buChar char=""/>
              <a:tabLst>
                <a:tab pos="299533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аспиранты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ординаторы;</a:t>
            </a:r>
            <a:endParaRPr sz="2000" dirty="0">
              <a:latin typeface="Calibri"/>
              <a:cs typeface="Calibri"/>
            </a:endParaRPr>
          </a:p>
          <a:p>
            <a:pPr marL="298900" indent="-286842">
              <a:spcBef>
                <a:spcPts val="10"/>
              </a:spcBef>
              <a:buFont typeface="Wingdings"/>
              <a:buChar char=""/>
              <a:tabLst>
                <a:tab pos="299533" algn="l"/>
                <a:tab pos="1752143" algn="l"/>
                <a:tab pos="3703556" algn="l"/>
                <a:tab pos="4970226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победители	международных	олимпиад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школьников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1256" y="2042546"/>
            <a:ext cx="9115395" cy="323851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  <a:tabLst>
                <a:tab pos="333803" algn="l"/>
                <a:tab pos="1786414" algn="l"/>
                <a:tab pos="2110063" algn="l"/>
                <a:tab pos="3217446" algn="l"/>
                <a:tab pos="52386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	п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ит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	и	призеры	заключ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	</a:t>
            </a:r>
            <a:r>
              <a:rPr sz="2000" spc="-15" dirty="0" err="1">
                <a:solidFill>
                  <a:srgbClr val="001F5F"/>
                </a:solidFill>
                <a:latin typeface="Calibri"/>
                <a:cs typeface="Calibri"/>
              </a:rPr>
              <a:t>э</a:t>
            </a:r>
            <a:r>
              <a:rPr sz="2000" spc="6" dirty="0" err="1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апа</a:t>
            </a:r>
            <a:r>
              <a:rPr lang="ru-RU"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dirty="0" err="1">
                <a:solidFill>
                  <a:srgbClr val="001F5F"/>
                </a:solidFill>
                <a:latin typeface="Calibri"/>
                <a:cs typeface="Calibri"/>
              </a:rPr>
              <a:t>ВсОШ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68140" y="399293"/>
            <a:ext cx="5064760" cy="478790"/>
            <a:chOff x="4168140" y="399288"/>
            <a:chExt cx="5064760" cy="478790"/>
          </a:xfrm>
        </p:grpSpPr>
        <p:sp>
          <p:nvSpPr>
            <p:cNvPr id="8" name="object 8"/>
            <p:cNvSpPr/>
            <p:nvPr/>
          </p:nvSpPr>
          <p:spPr>
            <a:xfrm>
              <a:off x="4181094" y="412242"/>
              <a:ext cx="5038725" cy="452755"/>
            </a:xfrm>
            <a:custGeom>
              <a:avLst/>
              <a:gdLst/>
              <a:ahLst/>
              <a:cxnLst/>
              <a:rect l="l" t="t" r="r" b="b"/>
              <a:pathLst>
                <a:path w="5038725" h="452755">
                  <a:moveTo>
                    <a:pt x="4962906" y="0"/>
                  </a:moveTo>
                  <a:lnTo>
                    <a:pt x="75437" y="0"/>
                  </a:lnTo>
                  <a:lnTo>
                    <a:pt x="46077" y="5929"/>
                  </a:lnTo>
                  <a:lnTo>
                    <a:pt x="22098" y="22097"/>
                  </a:lnTo>
                  <a:lnTo>
                    <a:pt x="5929" y="46077"/>
                  </a:lnTo>
                  <a:lnTo>
                    <a:pt x="0" y="75438"/>
                  </a:lnTo>
                  <a:lnTo>
                    <a:pt x="0" y="377190"/>
                  </a:lnTo>
                  <a:lnTo>
                    <a:pt x="5929" y="406550"/>
                  </a:lnTo>
                  <a:lnTo>
                    <a:pt x="22098" y="430530"/>
                  </a:lnTo>
                  <a:lnTo>
                    <a:pt x="46077" y="446698"/>
                  </a:lnTo>
                  <a:lnTo>
                    <a:pt x="75437" y="452627"/>
                  </a:lnTo>
                  <a:lnTo>
                    <a:pt x="4962906" y="452627"/>
                  </a:lnTo>
                  <a:lnTo>
                    <a:pt x="4992266" y="446698"/>
                  </a:lnTo>
                  <a:lnTo>
                    <a:pt x="5016246" y="430529"/>
                  </a:lnTo>
                  <a:lnTo>
                    <a:pt x="5032414" y="406550"/>
                  </a:lnTo>
                  <a:lnTo>
                    <a:pt x="5038344" y="377190"/>
                  </a:lnTo>
                  <a:lnTo>
                    <a:pt x="5038344" y="75438"/>
                  </a:lnTo>
                  <a:lnTo>
                    <a:pt x="5032414" y="46077"/>
                  </a:lnTo>
                  <a:lnTo>
                    <a:pt x="5016246" y="22098"/>
                  </a:lnTo>
                  <a:lnTo>
                    <a:pt x="4992266" y="5929"/>
                  </a:lnTo>
                  <a:lnTo>
                    <a:pt x="496290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81094" y="412242"/>
              <a:ext cx="5038725" cy="452755"/>
            </a:xfrm>
            <a:custGeom>
              <a:avLst/>
              <a:gdLst/>
              <a:ahLst/>
              <a:cxnLst/>
              <a:rect l="l" t="t" r="r" b="b"/>
              <a:pathLst>
                <a:path w="5038725" h="452755">
                  <a:moveTo>
                    <a:pt x="0" y="75438"/>
                  </a:moveTo>
                  <a:lnTo>
                    <a:pt x="5929" y="46077"/>
                  </a:lnTo>
                  <a:lnTo>
                    <a:pt x="22098" y="22097"/>
                  </a:lnTo>
                  <a:lnTo>
                    <a:pt x="46077" y="5929"/>
                  </a:lnTo>
                  <a:lnTo>
                    <a:pt x="75437" y="0"/>
                  </a:lnTo>
                  <a:lnTo>
                    <a:pt x="4962906" y="0"/>
                  </a:lnTo>
                  <a:lnTo>
                    <a:pt x="4992266" y="5929"/>
                  </a:lnTo>
                  <a:lnTo>
                    <a:pt x="5016246" y="22098"/>
                  </a:lnTo>
                  <a:lnTo>
                    <a:pt x="5032414" y="46077"/>
                  </a:lnTo>
                  <a:lnTo>
                    <a:pt x="5038344" y="75438"/>
                  </a:lnTo>
                  <a:lnTo>
                    <a:pt x="5038344" y="377190"/>
                  </a:lnTo>
                  <a:lnTo>
                    <a:pt x="5032414" y="406550"/>
                  </a:lnTo>
                  <a:lnTo>
                    <a:pt x="5016246" y="430529"/>
                  </a:lnTo>
                  <a:lnTo>
                    <a:pt x="4992266" y="446698"/>
                  </a:lnTo>
                  <a:lnTo>
                    <a:pt x="4962906" y="452627"/>
                  </a:lnTo>
                  <a:lnTo>
                    <a:pt x="75437" y="452627"/>
                  </a:lnTo>
                  <a:lnTo>
                    <a:pt x="46077" y="446698"/>
                  </a:lnTo>
                  <a:lnTo>
                    <a:pt x="22098" y="430530"/>
                  </a:lnTo>
                  <a:lnTo>
                    <a:pt x="5929" y="406550"/>
                  </a:lnTo>
                  <a:lnTo>
                    <a:pt x="0" y="377190"/>
                  </a:lnTo>
                  <a:lnTo>
                    <a:pt x="0" y="7543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32500" y="457496"/>
            <a:ext cx="1839722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Состав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жюри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8622" y="4415034"/>
            <a:ext cx="12681585" cy="2867025"/>
            <a:chOff x="388620" y="4415028"/>
            <a:chExt cx="12681585" cy="2867025"/>
          </a:xfrm>
        </p:grpSpPr>
        <p:sp>
          <p:nvSpPr>
            <p:cNvPr id="12" name="object 12"/>
            <p:cNvSpPr/>
            <p:nvPr/>
          </p:nvSpPr>
          <p:spPr>
            <a:xfrm>
              <a:off x="401574" y="4427982"/>
              <a:ext cx="12655550" cy="2840990"/>
            </a:xfrm>
            <a:custGeom>
              <a:avLst/>
              <a:gdLst/>
              <a:ahLst/>
              <a:cxnLst/>
              <a:rect l="l" t="t" r="r" b="b"/>
              <a:pathLst>
                <a:path w="12655550" h="2840990">
                  <a:moveTo>
                    <a:pt x="12181840" y="0"/>
                  </a:moveTo>
                  <a:lnTo>
                    <a:pt x="473468" y="0"/>
                  </a:lnTo>
                  <a:lnTo>
                    <a:pt x="425058" y="2444"/>
                  </a:lnTo>
                  <a:lnTo>
                    <a:pt x="378047" y="9618"/>
                  </a:lnTo>
                  <a:lnTo>
                    <a:pt x="332672" y="21284"/>
                  </a:lnTo>
                  <a:lnTo>
                    <a:pt x="289171" y="37205"/>
                  </a:lnTo>
                  <a:lnTo>
                    <a:pt x="247783" y="57141"/>
                  </a:lnTo>
                  <a:lnTo>
                    <a:pt x="208746" y="80856"/>
                  </a:lnTo>
                  <a:lnTo>
                    <a:pt x="172297" y="108110"/>
                  </a:lnTo>
                  <a:lnTo>
                    <a:pt x="138674" y="138668"/>
                  </a:lnTo>
                  <a:lnTo>
                    <a:pt x="108116" y="172289"/>
                  </a:lnTo>
                  <a:lnTo>
                    <a:pt x="80860" y="208737"/>
                  </a:lnTo>
                  <a:lnTo>
                    <a:pt x="57144" y="247774"/>
                  </a:lnTo>
                  <a:lnTo>
                    <a:pt x="37207" y="289161"/>
                  </a:lnTo>
                  <a:lnTo>
                    <a:pt x="21285" y="332660"/>
                  </a:lnTo>
                  <a:lnTo>
                    <a:pt x="9619" y="378035"/>
                  </a:lnTo>
                  <a:lnTo>
                    <a:pt x="2444" y="425046"/>
                  </a:lnTo>
                  <a:lnTo>
                    <a:pt x="0" y="473455"/>
                  </a:lnTo>
                  <a:lnTo>
                    <a:pt x="0" y="2367267"/>
                  </a:lnTo>
                  <a:lnTo>
                    <a:pt x="2444" y="2415677"/>
                  </a:lnTo>
                  <a:lnTo>
                    <a:pt x="9619" y="2462688"/>
                  </a:lnTo>
                  <a:lnTo>
                    <a:pt x="21285" y="2508063"/>
                  </a:lnTo>
                  <a:lnTo>
                    <a:pt x="37207" y="2551564"/>
                  </a:lnTo>
                  <a:lnTo>
                    <a:pt x="57144" y="2592952"/>
                  </a:lnTo>
                  <a:lnTo>
                    <a:pt x="80860" y="2631989"/>
                  </a:lnTo>
                  <a:lnTo>
                    <a:pt x="108116" y="2668438"/>
                  </a:lnTo>
                  <a:lnTo>
                    <a:pt x="138674" y="2702061"/>
                  </a:lnTo>
                  <a:lnTo>
                    <a:pt x="172297" y="2732619"/>
                  </a:lnTo>
                  <a:lnTo>
                    <a:pt x="208746" y="2759875"/>
                  </a:lnTo>
                  <a:lnTo>
                    <a:pt x="247783" y="2783591"/>
                  </a:lnTo>
                  <a:lnTo>
                    <a:pt x="289171" y="2803528"/>
                  </a:lnTo>
                  <a:lnTo>
                    <a:pt x="332672" y="2819450"/>
                  </a:lnTo>
                  <a:lnTo>
                    <a:pt x="378047" y="2831116"/>
                  </a:lnTo>
                  <a:lnTo>
                    <a:pt x="425058" y="2838291"/>
                  </a:lnTo>
                  <a:lnTo>
                    <a:pt x="473468" y="2840735"/>
                  </a:lnTo>
                  <a:lnTo>
                    <a:pt x="12181840" y="2840735"/>
                  </a:lnTo>
                  <a:lnTo>
                    <a:pt x="12230249" y="2838291"/>
                  </a:lnTo>
                  <a:lnTo>
                    <a:pt x="12277260" y="2831116"/>
                  </a:lnTo>
                  <a:lnTo>
                    <a:pt x="12322635" y="2819450"/>
                  </a:lnTo>
                  <a:lnTo>
                    <a:pt x="12366134" y="2803528"/>
                  </a:lnTo>
                  <a:lnTo>
                    <a:pt x="12407521" y="2783591"/>
                  </a:lnTo>
                  <a:lnTo>
                    <a:pt x="12446558" y="2759875"/>
                  </a:lnTo>
                  <a:lnTo>
                    <a:pt x="12483006" y="2732619"/>
                  </a:lnTo>
                  <a:lnTo>
                    <a:pt x="12516627" y="2702061"/>
                  </a:lnTo>
                  <a:lnTo>
                    <a:pt x="12547185" y="2668438"/>
                  </a:lnTo>
                  <a:lnTo>
                    <a:pt x="12574439" y="2631989"/>
                  </a:lnTo>
                  <a:lnTo>
                    <a:pt x="12598154" y="2592952"/>
                  </a:lnTo>
                  <a:lnTo>
                    <a:pt x="12618090" y="2551564"/>
                  </a:lnTo>
                  <a:lnTo>
                    <a:pt x="12634011" y="2508063"/>
                  </a:lnTo>
                  <a:lnTo>
                    <a:pt x="12645677" y="2462688"/>
                  </a:lnTo>
                  <a:lnTo>
                    <a:pt x="12652851" y="2415677"/>
                  </a:lnTo>
                  <a:lnTo>
                    <a:pt x="12655295" y="2367267"/>
                  </a:lnTo>
                  <a:lnTo>
                    <a:pt x="12655295" y="473455"/>
                  </a:lnTo>
                  <a:lnTo>
                    <a:pt x="12652851" y="425046"/>
                  </a:lnTo>
                  <a:lnTo>
                    <a:pt x="12645677" y="378035"/>
                  </a:lnTo>
                  <a:lnTo>
                    <a:pt x="12634011" y="332660"/>
                  </a:lnTo>
                  <a:lnTo>
                    <a:pt x="12618090" y="289161"/>
                  </a:lnTo>
                  <a:lnTo>
                    <a:pt x="12598154" y="247774"/>
                  </a:lnTo>
                  <a:lnTo>
                    <a:pt x="12574439" y="208737"/>
                  </a:lnTo>
                  <a:lnTo>
                    <a:pt x="12547185" y="172289"/>
                  </a:lnTo>
                  <a:lnTo>
                    <a:pt x="12516627" y="138668"/>
                  </a:lnTo>
                  <a:lnTo>
                    <a:pt x="12483006" y="108110"/>
                  </a:lnTo>
                  <a:lnTo>
                    <a:pt x="12446558" y="80856"/>
                  </a:lnTo>
                  <a:lnTo>
                    <a:pt x="12407521" y="57141"/>
                  </a:lnTo>
                  <a:lnTo>
                    <a:pt x="12366134" y="37205"/>
                  </a:lnTo>
                  <a:lnTo>
                    <a:pt x="12322635" y="21284"/>
                  </a:lnTo>
                  <a:lnTo>
                    <a:pt x="12277260" y="9618"/>
                  </a:lnTo>
                  <a:lnTo>
                    <a:pt x="12230249" y="2444"/>
                  </a:lnTo>
                  <a:lnTo>
                    <a:pt x="1218184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1574" y="4427982"/>
              <a:ext cx="12655550" cy="2840990"/>
            </a:xfrm>
            <a:custGeom>
              <a:avLst/>
              <a:gdLst/>
              <a:ahLst/>
              <a:cxnLst/>
              <a:rect l="l" t="t" r="r" b="b"/>
              <a:pathLst>
                <a:path w="12655550" h="2840990">
                  <a:moveTo>
                    <a:pt x="0" y="473455"/>
                  </a:moveTo>
                  <a:lnTo>
                    <a:pt x="2444" y="425046"/>
                  </a:lnTo>
                  <a:lnTo>
                    <a:pt x="9619" y="378035"/>
                  </a:lnTo>
                  <a:lnTo>
                    <a:pt x="21285" y="332660"/>
                  </a:lnTo>
                  <a:lnTo>
                    <a:pt x="37207" y="289161"/>
                  </a:lnTo>
                  <a:lnTo>
                    <a:pt x="57144" y="247774"/>
                  </a:lnTo>
                  <a:lnTo>
                    <a:pt x="80860" y="208737"/>
                  </a:lnTo>
                  <a:lnTo>
                    <a:pt x="108116" y="172289"/>
                  </a:lnTo>
                  <a:lnTo>
                    <a:pt x="138674" y="138668"/>
                  </a:lnTo>
                  <a:lnTo>
                    <a:pt x="172297" y="108110"/>
                  </a:lnTo>
                  <a:lnTo>
                    <a:pt x="208746" y="80856"/>
                  </a:lnTo>
                  <a:lnTo>
                    <a:pt x="247783" y="57141"/>
                  </a:lnTo>
                  <a:lnTo>
                    <a:pt x="289171" y="37205"/>
                  </a:lnTo>
                  <a:lnTo>
                    <a:pt x="332672" y="21284"/>
                  </a:lnTo>
                  <a:lnTo>
                    <a:pt x="378047" y="9618"/>
                  </a:lnTo>
                  <a:lnTo>
                    <a:pt x="425058" y="2444"/>
                  </a:lnTo>
                  <a:lnTo>
                    <a:pt x="473468" y="0"/>
                  </a:lnTo>
                  <a:lnTo>
                    <a:pt x="12181840" y="0"/>
                  </a:lnTo>
                  <a:lnTo>
                    <a:pt x="12230249" y="2444"/>
                  </a:lnTo>
                  <a:lnTo>
                    <a:pt x="12277260" y="9618"/>
                  </a:lnTo>
                  <a:lnTo>
                    <a:pt x="12322635" y="21284"/>
                  </a:lnTo>
                  <a:lnTo>
                    <a:pt x="12366134" y="37205"/>
                  </a:lnTo>
                  <a:lnTo>
                    <a:pt x="12407521" y="57141"/>
                  </a:lnTo>
                  <a:lnTo>
                    <a:pt x="12446558" y="80856"/>
                  </a:lnTo>
                  <a:lnTo>
                    <a:pt x="12483006" y="108110"/>
                  </a:lnTo>
                  <a:lnTo>
                    <a:pt x="12516627" y="138668"/>
                  </a:lnTo>
                  <a:lnTo>
                    <a:pt x="12547185" y="172289"/>
                  </a:lnTo>
                  <a:lnTo>
                    <a:pt x="12574439" y="208737"/>
                  </a:lnTo>
                  <a:lnTo>
                    <a:pt x="12598154" y="247774"/>
                  </a:lnTo>
                  <a:lnTo>
                    <a:pt x="12618090" y="289161"/>
                  </a:lnTo>
                  <a:lnTo>
                    <a:pt x="12634011" y="332660"/>
                  </a:lnTo>
                  <a:lnTo>
                    <a:pt x="12645677" y="378035"/>
                  </a:lnTo>
                  <a:lnTo>
                    <a:pt x="12652851" y="425046"/>
                  </a:lnTo>
                  <a:lnTo>
                    <a:pt x="12655295" y="473455"/>
                  </a:lnTo>
                  <a:lnTo>
                    <a:pt x="12655295" y="2367267"/>
                  </a:lnTo>
                  <a:lnTo>
                    <a:pt x="12652851" y="2415677"/>
                  </a:lnTo>
                  <a:lnTo>
                    <a:pt x="12645677" y="2462688"/>
                  </a:lnTo>
                  <a:lnTo>
                    <a:pt x="12634011" y="2508063"/>
                  </a:lnTo>
                  <a:lnTo>
                    <a:pt x="12618090" y="2551564"/>
                  </a:lnTo>
                  <a:lnTo>
                    <a:pt x="12598154" y="2592952"/>
                  </a:lnTo>
                  <a:lnTo>
                    <a:pt x="12574439" y="2631989"/>
                  </a:lnTo>
                  <a:lnTo>
                    <a:pt x="12547185" y="2668438"/>
                  </a:lnTo>
                  <a:lnTo>
                    <a:pt x="12516627" y="2702061"/>
                  </a:lnTo>
                  <a:lnTo>
                    <a:pt x="12483006" y="2732619"/>
                  </a:lnTo>
                  <a:lnTo>
                    <a:pt x="12446558" y="2759875"/>
                  </a:lnTo>
                  <a:lnTo>
                    <a:pt x="12407521" y="2783591"/>
                  </a:lnTo>
                  <a:lnTo>
                    <a:pt x="12366134" y="2803528"/>
                  </a:lnTo>
                  <a:lnTo>
                    <a:pt x="12322635" y="2819450"/>
                  </a:lnTo>
                  <a:lnTo>
                    <a:pt x="12277260" y="2831116"/>
                  </a:lnTo>
                  <a:lnTo>
                    <a:pt x="12230249" y="2838291"/>
                  </a:lnTo>
                  <a:lnTo>
                    <a:pt x="12181840" y="2840735"/>
                  </a:lnTo>
                  <a:lnTo>
                    <a:pt x="473468" y="2840735"/>
                  </a:lnTo>
                  <a:lnTo>
                    <a:pt x="425058" y="2838291"/>
                  </a:lnTo>
                  <a:lnTo>
                    <a:pt x="378047" y="2831116"/>
                  </a:lnTo>
                  <a:lnTo>
                    <a:pt x="332672" y="2819450"/>
                  </a:lnTo>
                  <a:lnTo>
                    <a:pt x="289171" y="2803528"/>
                  </a:lnTo>
                  <a:lnTo>
                    <a:pt x="247783" y="2783591"/>
                  </a:lnTo>
                  <a:lnTo>
                    <a:pt x="208746" y="2759875"/>
                  </a:lnTo>
                  <a:lnTo>
                    <a:pt x="172297" y="2732619"/>
                  </a:lnTo>
                  <a:lnTo>
                    <a:pt x="138674" y="2702061"/>
                  </a:lnTo>
                  <a:lnTo>
                    <a:pt x="108116" y="2668438"/>
                  </a:lnTo>
                  <a:lnTo>
                    <a:pt x="80860" y="2631989"/>
                  </a:lnTo>
                  <a:lnTo>
                    <a:pt x="57144" y="2592952"/>
                  </a:lnTo>
                  <a:lnTo>
                    <a:pt x="37207" y="2551564"/>
                  </a:lnTo>
                  <a:lnTo>
                    <a:pt x="21285" y="2508063"/>
                  </a:lnTo>
                  <a:lnTo>
                    <a:pt x="9619" y="2462688"/>
                  </a:lnTo>
                  <a:lnTo>
                    <a:pt x="2444" y="2415677"/>
                  </a:lnTo>
                  <a:lnTo>
                    <a:pt x="0" y="2367267"/>
                  </a:lnTo>
                  <a:lnTo>
                    <a:pt x="0" y="473455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2096" y="2769389"/>
            <a:ext cx="13195300" cy="4405172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 marR="5075" indent="446127">
              <a:lnSpc>
                <a:spcPct val="107700"/>
              </a:lnSpc>
              <a:tabLst>
                <a:tab pos="1240018" algn="l"/>
                <a:tab pos="2138620" algn="l"/>
                <a:tab pos="2900146" algn="l"/>
                <a:tab pos="4189029" algn="l"/>
                <a:tab pos="4468892" algn="l"/>
                <a:tab pos="6406338" algn="l"/>
                <a:tab pos="7254805" algn="l"/>
                <a:tab pos="8647128" algn="l"/>
                <a:tab pos="9053911" algn="l"/>
                <a:tab pos="10149239" algn="l"/>
              </a:tabLst>
            </a:pP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Число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	членов	жюри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школьного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	муниципального	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этапов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олимпиады	по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каждому	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общеобразовательному </a:t>
            </a:r>
            <a:r>
              <a:rPr sz="2000" spc="-4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предмету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составляет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менее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 человек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lang="ru-RU" sz="24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lang="ru-RU" sz="24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400" dirty="0">
              <a:latin typeface="Calibri"/>
              <a:cs typeface="Calibri"/>
            </a:endParaRPr>
          </a:p>
          <a:p>
            <a:pPr marL="831334">
              <a:spcBef>
                <a:spcPts val="6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Жюри:</a:t>
            </a:r>
            <a:endParaRPr sz="2000" dirty="0">
              <a:latin typeface="Calibri"/>
              <a:cs typeface="Calibri"/>
            </a:endParaRPr>
          </a:p>
          <a:p>
            <a:pPr marL="727895" lvl="1" indent="-343322">
              <a:spcBef>
                <a:spcPts val="180"/>
              </a:spcBef>
              <a:buFont typeface="Wingdings"/>
              <a:buChar char=""/>
              <a:tabLst>
                <a:tab pos="727260" algn="l"/>
                <a:tab pos="728530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осуществляет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оценивание</a:t>
            </a:r>
            <a:r>
              <a:rPr sz="20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выполненных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олимпиадных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работ;</a:t>
            </a:r>
            <a:endParaRPr sz="2000" dirty="0">
              <a:latin typeface="Calibri"/>
              <a:cs typeface="Calibri"/>
            </a:endParaRPr>
          </a:p>
          <a:p>
            <a:pPr marL="727895" lvl="1" indent="-343322">
              <a:spcBef>
                <a:spcPts val="180"/>
              </a:spcBef>
              <a:buFont typeface="Wingdings"/>
              <a:buChar char=""/>
              <a:tabLst>
                <a:tab pos="727260" algn="l"/>
                <a:tab pos="728530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проводит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анализ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олимпиадных</a:t>
            </a:r>
            <a:r>
              <a:rPr sz="20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заданий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их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решений,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показ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выполненных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олимпиадных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работ;</a:t>
            </a:r>
            <a:endParaRPr sz="2000" dirty="0">
              <a:latin typeface="Calibri"/>
              <a:cs typeface="Calibri"/>
            </a:endParaRPr>
          </a:p>
          <a:p>
            <a:pPr marL="727895" lvl="1" indent="-343322">
              <a:spcBef>
                <a:spcPts val="170"/>
              </a:spcBef>
              <a:buFont typeface="Wingdings"/>
              <a:buChar char=""/>
              <a:tabLst>
                <a:tab pos="727260" algn="l"/>
                <a:tab pos="728530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определяет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победителей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призеров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оформляет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итоговый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протокол;</a:t>
            </a:r>
            <a:endParaRPr sz="2000" dirty="0">
              <a:latin typeface="Calibri"/>
              <a:cs typeface="Calibri"/>
            </a:endParaRPr>
          </a:p>
          <a:p>
            <a:pPr marL="727895" lvl="1" indent="-343322">
              <a:spcBef>
                <a:spcPts val="180"/>
              </a:spcBef>
              <a:buFont typeface="Wingdings"/>
              <a:buChar char=""/>
              <a:tabLst>
                <a:tab pos="727260" algn="l"/>
                <a:tab pos="728530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направляет</a:t>
            </a:r>
            <a:r>
              <a:rPr sz="20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организатору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соответствующего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этапа</a:t>
            </a:r>
            <a:r>
              <a:rPr sz="20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20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протокол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жюри,</a:t>
            </a:r>
            <a:r>
              <a:rPr sz="20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подписанный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председателем</a:t>
            </a:r>
            <a:r>
              <a:rPr sz="20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000" dirty="0">
              <a:latin typeface="Calibri"/>
              <a:cs typeface="Calibri"/>
            </a:endParaRPr>
          </a:p>
          <a:p>
            <a:pPr marL="727895">
              <a:spcBef>
                <a:spcPts val="180"/>
              </a:spcBef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секретарем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 жюри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соответствующему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общеобразовательному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предмету;</a:t>
            </a:r>
            <a:endParaRPr sz="2000" dirty="0">
              <a:latin typeface="Calibri"/>
              <a:cs typeface="Calibri"/>
            </a:endParaRPr>
          </a:p>
          <a:p>
            <a:pPr marL="727895" marR="142786" lvl="1" indent="-342687">
              <a:lnSpc>
                <a:spcPct val="107200"/>
              </a:lnSpc>
              <a:spcBef>
                <a:spcPts val="10"/>
              </a:spcBef>
              <a:buFont typeface="Wingdings"/>
              <a:buChar char=""/>
              <a:tabLst>
                <a:tab pos="727260" algn="l"/>
                <a:tab pos="728530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направляет</a:t>
            </a:r>
            <a:r>
              <a:rPr sz="20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организатору</a:t>
            </a:r>
            <a:r>
              <a:rPr sz="20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соответствующего</a:t>
            </a:r>
            <a:r>
              <a:rPr sz="20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этапа</a:t>
            </a:r>
            <a:r>
              <a:rPr sz="20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2000" spc="1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аналитический</a:t>
            </a:r>
            <a:r>
              <a:rPr sz="2000" spc="1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отчет</a:t>
            </a:r>
            <a:r>
              <a:rPr sz="20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результатах</a:t>
            </a:r>
            <a:r>
              <a:rPr sz="2000" spc="14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выполнения </a:t>
            </a:r>
            <a:r>
              <a:rPr sz="2000" spc="-4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олимпиадных</a:t>
            </a:r>
            <a:r>
              <a:rPr sz="20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заданий,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подписанный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председателем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жюри.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7"/>
            <a:ext cx="13436599" cy="7562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619" y="2127820"/>
            <a:ext cx="9458807" cy="2302995"/>
          </a:xfrm>
          <a:prstGeom prst="rect">
            <a:avLst/>
          </a:prstGeom>
        </p:spPr>
        <p:txBody>
          <a:bodyPr vert="horz" wrap="square" lIns="0" tIns="81844" rIns="0" bIns="0" rtlCol="0">
            <a:spAutoFit/>
          </a:bodyPr>
          <a:lstStyle/>
          <a:p>
            <a:pPr marL="13991" marR="5600" algn="ctr">
              <a:lnSpc>
                <a:spcPts val="4288"/>
              </a:lnSpc>
              <a:spcBef>
                <a:spcPts val="645"/>
              </a:spcBef>
            </a:pPr>
            <a:r>
              <a:rPr sz="2800" spc="-39" dirty="0">
                <a:solidFill>
                  <a:srgbClr val="FFFFFF"/>
                </a:solidFill>
              </a:rPr>
              <a:t>Технологическая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sz="2800" spc="-28" dirty="0">
                <a:solidFill>
                  <a:srgbClr val="FFFFFF"/>
                </a:solidFill>
              </a:rPr>
              <a:t>модель</a:t>
            </a:r>
            <a:r>
              <a:rPr sz="2800" spc="-11" dirty="0">
                <a:solidFill>
                  <a:srgbClr val="FFFFFF"/>
                </a:solidFill>
              </a:rPr>
              <a:t> проведения </a:t>
            </a:r>
            <a:r>
              <a:rPr sz="2800" spc="-1091" dirty="0">
                <a:solidFill>
                  <a:srgbClr val="FFFFFF"/>
                </a:solidFill>
              </a:rPr>
              <a:t> </a:t>
            </a:r>
            <a:r>
              <a:rPr sz="2800" spc="-28" dirty="0">
                <a:solidFill>
                  <a:srgbClr val="FFFFFF"/>
                </a:solidFill>
              </a:rPr>
              <a:t>школьного</a:t>
            </a:r>
            <a:r>
              <a:rPr sz="2800" spc="-22" dirty="0">
                <a:solidFill>
                  <a:srgbClr val="FFFFFF"/>
                </a:solidFill>
              </a:rPr>
              <a:t> этапа</a:t>
            </a:r>
            <a:r>
              <a:rPr sz="2800" spc="-17" dirty="0">
                <a:solidFill>
                  <a:srgbClr val="FFFFFF"/>
                </a:solidFill>
              </a:rPr>
              <a:t> </a:t>
            </a:r>
            <a:r>
              <a:rPr sz="2800" spc="-22" dirty="0">
                <a:solidFill>
                  <a:srgbClr val="FFFFFF"/>
                </a:solidFill>
              </a:rPr>
              <a:t>всероссийской </a:t>
            </a:r>
            <a:r>
              <a:rPr sz="2800" spc="-17" dirty="0">
                <a:solidFill>
                  <a:srgbClr val="FFFFFF"/>
                </a:solidFill>
              </a:rPr>
              <a:t> </a:t>
            </a:r>
            <a:r>
              <a:rPr sz="2800" spc="-17" dirty="0" err="1">
                <a:solidFill>
                  <a:srgbClr val="FFFFFF"/>
                </a:solidFill>
              </a:rPr>
              <a:t>олимпиады</a:t>
            </a:r>
            <a:r>
              <a:rPr sz="2800" spc="-11" dirty="0">
                <a:solidFill>
                  <a:srgbClr val="FFFFFF"/>
                </a:solidFill>
              </a:rPr>
              <a:t> </a:t>
            </a:r>
            <a:r>
              <a:rPr sz="2800" spc="-28" dirty="0" err="1">
                <a:solidFill>
                  <a:srgbClr val="FFFFFF"/>
                </a:solidFill>
              </a:rPr>
              <a:t>школьников</a:t>
            </a:r>
            <a:r>
              <a:rPr lang="ru-RU" sz="2800" spc="-28" dirty="0">
                <a:solidFill>
                  <a:srgbClr val="FFFFFF"/>
                </a:solidFill>
              </a:rPr>
              <a:t/>
            </a:r>
            <a:br>
              <a:rPr lang="ru-RU" sz="2800" spc="-28" dirty="0">
                <a:solidFill>
                  <a:srgbClr val="FFFFFF"/>
                </a:solidFill>
              </a:rPr>
            </a:br>
            <a:endParaRPr sz="2800" spc="-28" dirty="0">
              <a:solidFill>
                <a:srgbClr val="FFFFFF"/>
              </a:solidFill>
            </a:endParaRPr>
          </a:p>
          <a:p>
            <a:pPr marL="13991" algn="ctr">
              <a:lnSpc>
                <a:spcPts val="2104"/>
              </a:lnSpc>
            </a:pPr>
            <a:r>
              <a:rPr sz="2800" dirty="0">
                <a:solidFill>
                  <a:srgbClr val="FFFFFF"/>
                </a:solidFill>
              </a:rPr>
              <a:t>по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sz="2800" spc="-11" dirty="0">
                <a:solidFill>
                  <a:srgbClr val="FFFFFF"/>
                </a:solidFill>
              </a:rPr>
              <a:t>математике,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17" dirty="0">
                <a:solidFill>
                  <a:srgbClr val="FFFFFF"/>
                </a:solidFill>
              </a:rPr>
              <a:t>биологии,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физике, </a:t>
            </a:r>
            <a:r>
              <a:rPr sz="2800" spc="-6" dirty="0">
                <a:solidFill>
                  <a:srgbClr val="FFFFFF"/>
                </a:solidFill>
              </a:rPr>
              <a:t>химии,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11" dirty="0">
                <a:solidFill>
                  <a:srgbClr val="FFFFFF"/>
                </a:solidFill>
              </a:rPr>
              <a:t>астрономии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и </a:t>
            </a:r>
            <a:r>
              <a:rPr sz="2800" spc="-17" dirty="0">
                <a:solidFill>
                  <a:srgbClr val="FFFFFF"/>
                </a:solidFill>
              </a:rPr>
              <a:t>информатике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1316262" y="6908407"/>
            <a:ext cx="3268438" cy="29112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«Талант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6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успех»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72" y="6908407"/>
            <a:ext cx="2069928" cy="29112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pc="-11" dirty="0">
                <a:solidFill>
                  <a:srgbClr val="FFFFFF"/>
                </a:solidFill>
                <a:latin typeface="Microsoft Sans Serif"/>
                <a:cs typeface="Microsoft Sans Serif"/>
                <a:hlinkClick r:id="rId3"/>
              </a:rPr>
              <a:t>info@sochisirius.ru</a:t>
            </a:r>
            <a:endParaRPr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4660" y="6908407"/>
            <a:ext cx="1960640" cy="29112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pc="-17" dirty="0">
                <a:solidFill>
                  <a:srgbClr val="FFFFFF"/>
                </a:solidFill>
                <a:latin typeface="Microsoft Sans Serif"/>
                <a:cs typeface="Microsoft Sans Serif"/>
                <a:hlinkClick r:id="rId4"/>
              </a:rPr>
              <a:t>www.sochisirius.ru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5775" y="4497158"/>
            <a:ext cx="8996224" cy="0"/>
          </a:xfrm>
          <a:custGeom>
            <a:avLst/>
            <a:gdLst/>
            <a:ahLst/>
            <a:cxnLst/>
            <a:rect l="l" t="t" r="r" b="b"/>
            <a:pathLst>
              <a:path w="8162925">
                <a:moveTo>
                  <a:pt x="0" y="0"/>
                </a:moveTo>
                <a:lnTo>
                  <a:pt x="8162854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58111" y="4679885"/>
            <a:ext cx="7850613" cy="469509"/>
          </a:xfrm>
          <a:prstGeom prst="rect">
            <a:avLst/>
          </a:prstGeom>
        </p:spPr>
        <p:txBody>
          <a:bodyPr vert="horz" wrap="square" lIns="0" tIns="61557" rIns="0" bIns="0" rtlCol="0">
            <a:spAutoFit/>
          </a:bodyPr>
          <a:lstStyle/>
          <a:p>
            <a:pPr marL="13991">
              <a:spcBef>
                <a:spcPts val="484"/>
              </a:spcBef>
            </a:pPr>
            <a:endParaRPr sz="26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16875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7"/>
            <a:ext cx="13436599" cy="7562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4253" y="816585"/>
            <a:ext cx="2785995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3500" spc="-11" dirty="0">
                <a:solidFill>
                  <a:srgbClr val="472E8C"/>
                </a:solidFill>
              </a:rPr>
              <a:t>Содержание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1394108" y="2191738"/>
            <a:ext cx="9930487" cy="4560951"/>
          </a:xfrm>
          <a:prstGeom prst="rect">
            <a:avLst/>
          </a:prstGeom>
        </p:spPr>
        <p:txBody>
          <a:bodyPr vert="horz" wrap="square" lIns="0" tIns="13293" rIns="0" bIns="0" rtlCol="0">
            <a:spAutoFit/>
          </a:bodyPr>
          <a:lstStyle/>
          <a:p>
            <a:pPr marL="13991" marR="4142588">
              <a:lnSpc>
                <a:spcPct val="119800"/>
              </a:lnSpc>
              <a:spcBef>
                <a:spcPts val="105"/>
              </a:spcBef>
            </a:pPr>
            <a:r>
              <a:rPr sz="3100" spc="-17" dirty="0">
                <a:latin typeface="Microsoft Sans Serif"/>
                <a:cs typeface="Microsoft Sans Serif"/>
              </a:rPr>
              <a:t>Получение</a:t>
            </a:r>
            <a:r>
              <a:rPr sz="3100" spc="11" dirty="0">
                <a:latin typeface="Microsoft Sans Serif"/>
                <a:cs typeface="Microsoft Sans Serif"/>
              </a:rPr>
              <a:t> </a:t>
            </a:r>
            <a:r>
              <a:rPr sz="3100" spc="-50" dirty="0">
                <a:latin typeface="Microsoft Sans Serif"/>
                <a:cs typeface="Microsoft Sans Serif"/>
              </a:rPr>
              <a:t>кодов</a:t>
            </a:r>
            <a:r>
              <a:rPr sz="3100" spc="17" dirty="0">
                <a:latin typeface="Microsoft Sans Serif"/>
                <a:cs typeface="Microsoft Sans Serif"/>
              </a:rPr>
              <a:t> </a:t>
            </a:r>
            <a:r>
              <a:rPr sz="3100" spc="-22" dirty="0">
                <a:latin typeface="Microsoft Sans Serif"/>
                <a:cs typeface="Microsoft Sans Serif"/>
              </a:rPr>
              <a:t>участников </a:t>
            </a:r>
            <a:r>
              <a:rPr sz="3100" spc="-17" dirty="0">
                <a:latin typeface="Microsoft Sans Serif"/>
                <a:cs typeface="Microsoft Sans Serif"/>
              </a:rPr>
              <a:t> </a:t>
            </a:r>
            <a:r>
              <a:rPr sz="3100" spc="-28" dirty="0">
                <a:latin typeface="Microsoft Sans Serif"/>
                <a:cs typeface="Microsoft Sans Serif"/>
              </a:rPr>
              <a:t>Регистрация</a:t>
            </a:r>
            <a:r>
              <a:rPr sz="3100" spc="761" dirty="0">
                <a:latin typeface="Microsoft Sans Serif"/>
                <a:cs typeface="Microsoft Sans Serif"/>
              </a:rPr>
              <a:t> </a:t>
            </a:r>
            <a:r>
              <a:rPr sz="3100" spc="-22" dirty="0">
                <a:latin typeface="Microsoft Sans Serif"/>
                <a:cs typeface="Microsoft Sans Serif"/>
              </a:rPr>
              <a:t>участников </a:t>
            </a:r>
            <a:r>
              <a:rPr sz="3100" spc="-17" dirty="0">
                <a:latin typeface="Microsoft Sans Serif"/>
                <a:cs typeface="Microsoft Sans Serif"/>
              </a:rPr>
              <a:t> </a:t>
            </a:r>
            <a:r>
              <a:rPr sz="3100" spc="-39" dirty="0">
                <a:latin typeface="Microsoft Sans Serif"/>
                <a:cs typeface="Microsoft Sans Serif"/>
              </a:rPr>
              <a:t>Работа</a:t>
            </a:r>
            <a:r>
              <a:rPr sz="3100" dirty="0">
                <a:latin typeface="Microsoft Sans Serif"/>
                <a:cs typeface="Microsoft Sans Serif"/>
              </a:rPr>
              <a:t> в</a:t>
            </a:r>
            <a:r>
              <a:rPr sz="3100" spc="6" dirty="0">
                <a:latin typeface="Microsoft Sans Serif"/>
                <a:cs typeface="Microsoft Sans Serif"/>
              </a:rPr>
              <a:t> </a:t>
            </a:r>
            <a:r>
              <a:rPr sz="3100" spc="-11" dirty="0">
                <a:latin typeface="Microsoft Sans Serif"/>
                <a:cs typeface="Microsoft Sans Serif"/>
              </a:rPr>
              <a:t>тестирующей</a:t>
            </a:r>
            <a:r>
              <a:rPr sz="3100" spc="6" dirty="0">
                <a:latin typeface="Microsoft Sans Serif"/>
                <a:cs typeface="Microsoft Sans Serif"/>
              </a:rPr>
              <a:t> </a:t>
            </a:r>
            <a:r>
              <a:rPr sz="3100" spc="-22" dirty="0">
                <a:latin typeface="Microsoft Sans Serif"/>
                <a:cs typeface="Microsoft Sans Serif"/>
              </a:rPr>
              <a:t>системе</a:t>
            </a:r>
            <a:endParaRPr sz="3100">
              <a:latin typeface="Microsoft Sans Serif"/>
              <a:cs typeface="Microsoft Sans Serif"/>
            </a:endParaRPr>
          </a:p>
          <a:p>
            <a:pPr marL="13991" marR="5600">
              <a:lnSpc>
                <a:spcPts val="4429"/>
              </a:lnSpc>
              <a:spcBef>
                <a:spcPts val="276"/>
              </a:spcBef>
            </a:pPr>
            <a:r>
              <a:rPr sz="3100" spc="-22" dirty="0">
                <a:latin typeface="Microsoft Sans Serif"/>
                <a:cs typeface="Microsoft Sans Serif"/>
              </a:rPr>
              <a:t>Отображение</a:t>
            </a:r>
            <a:r>
              <a:rPr sz="3100" spc="17" dirty="0">
                <a:latin typeface="Microsoft Sans Serif"/>
                <a:cs typeface="Microsoft Sans Serif"/>
              </a:rPr>
              <a:t> </a:t>
            </a:r>
            <a:r>
              <a:rPr sz="3100" spc="-22" dirty="0">
                <a:latin typeface="Microsoft Sans Serif"/>
                <a:cs typeface="Microsoft Sans Serif"/>
              </a:rPr>
              <a:t>предварительных</a:t>
            </a:r>
            <a:r>
              <a:rPr sz="3100" spc="11" dirty="0">
                <a:latin typeface="Microsoft Sans Serif"/>
                <a:cs typeface="Microsoft Sans Serif"/>
              </a:rPr>
              <a:t> </a:t>
            </a:r>
            <a:r>
              <a:rPr sz="3100" spc="-61" dirty="0">
                <a:latin typeface="Microsoft Sans Serif"/>
                <a:cs typeface="Microsoft Sans Serif"/>
              </a:rPr>
              <a:t>результатов</a:t>
            </a:r>
            <a:r>
              <a:rPr sz="3100" spc="17" dirty="0">
                <a:latin typeface="Microsoft Sans Serif"/>
                <a:cs typeface="Microsoft Sans Serif"/>
              </a:rPr>
              <a:t> </a:t>
            </a:r>
            <a:r>
              <a:rPr sz="3100" spc="-44" dirty="0">
                <a:latin typeface="Microsoft Sans Serif"/>
                <a:cs typeface="Microsoft Sans Serif"/>
              </a:rPr>
              <a:t>проверки </a:t>
            </a:r>
            <a:r>
              <a:rPr sz="3100" spc="-799" dirty="0">
                <a:latin typeface="Microsoft Sans Serif"/>
                <a:cs typeface="Microsoft Sans Serif"/>
              </a:rPr>
              <a:t> </a:t>
            </a:r>
            <a:r>
              <a:rPr sz="3100" spc="-55" dirty="0">
                <a:latin typeface="Microsoft Sans Serif"/>
                <a:cs typeface="Microsoft Sans Serif"/>
              </a:rPr>
              <a:t>Разбор</a:t>
            </a:r>
            <a:r>
              <a:rPr sz="3100" spc="22" dirty="0">
                <a:latin typeface="Microsoft Sans Serif"/>
                <a:cs typeface="Microsoft Sans Serif"/>
              </a:rPr>
              <a:t> </a:t>
            </a:r>
            <a:r>
              <a:rPr sz="3100" spc="-28" dirty="0">
                <a:latin typeface="Microsoft Sans Serif"/>
                <a:cs typeface="Microsoft Sans Serif"/>
              </a:rPr>
              <a:t>заданий</a:t>
            </a:r>
            <a:endParaRPr sz="3100">
              <a:latin typeface="Microsoft Sans Serif"/>
              <a:cs typeface="Microsoft Sans Serif"/>
            </a:endParaRPr>
          </a:p>
          <a:p>
            <a:pPr marL="13991" marR="1715237">
              <a:lnSpc>
                <a:spcPts val="4429"/>
              </a:lnSpc>
              <a:spcBef>
                <a:spcPts val="11"/>
              </a:spcBef>
            </a:pPr>
            <a:r>
              <a:rPr sz="3100" spc="-28" dirty="0">
                <a:latin typeface="Microsoft Sans Serif"/>
                <a:cs typeface="Microsoft Sans Serif"/>
              </a:rPr>
              <a:t>Ответы</a:t>
            </a:r>
            <a:r>
              <a:rPr sz="3100" spc="17" dirty="0">
                <a:latin typeface="Microsoft Sans Serif"/>
                <a:cs typeface="Microsoft Sans Serif"/>
              </a:rPr>
              <a:t> </a:t>
            </a:r>
            <a:r>
              <a:rPr sz="3100" spc="-11" dirty="0">
                <a:latin typeface="Microsoft Sans Serif"/>
                <a:cs typeface="Microsoft Sans Serif"/>
              </a:rPr>
              <a:t>на</a:t>
            </a:r>
            <a:r>
              <a:rPr sz="3100" spc="22" dirty="0">
                <a:latin typeface="Microsoft Sans Serif"/>
                <a:cs typeface="Microsoft Sans Serif"/>
              </a:rPr>
              <a:t> </a:t>
            </a:r>
            <a:r>
              <a:rPr sz="3100" spc="-17" dirty="0">
                <a:latin typeface="Microsoft Sans Serif"/>
                <a:cs typeface="Microsoft Sans Serif"/>
              </a:rPr>
              <a:t>вопросы</a:t>
            </a:r>
            <a:r>
              <a:rPr sz="3100" spc="17" dirty="0">
                <a:latin typeface="Microsoft Sans Serif"/>
                <a:cs typeface="Microsoft Sans Serif"/>
              </a:rPr>
              <a:t> </a:t>
            </a:r>
            <a:r>
              <a:rPr sz="3100" spc="-22" dirty="0">
                <a:latin typeface="Microsoft Sans Serif"/>
                <a:cs typeface="Microsoft Sans Serif"/>
              </a:rPr>
              <a:t>участников</a:t>
            </a:r>
            <a:r>
              <a:rPr sz="3100" spc="22" dirty="0">
                <a:latin typeface="Microsoft Sans Serif"/>
                <a:cs typeface="Microsoft Sans Serif"/>
              </a:rPr>
              <a:t> </a:t>
            </a:r>
            <a:r>
              <a:rPr sz="3100" dirty="0">
                <a:latin typeface="Microsoft Sans Serif"/>
                <a:cs typeface="Microsoft Sans Serif"/>
              </a:rPr>
              <a:t>о</a:t>
            </a:r>
            <a:r>
              <a:rPr sz="3100" spc="17" dirty="0">
                <a:latin typeface="Microsoft Sans Serif"/>
                <a:cs typeface="Microsoft Sans Serif"/>
              </a:rPr>
              <a:t> </a:t>
            </a:r>
            <a:r>
              <a:rPr sz="3100" spc="-11" dirty="0">
                <a:latin typeface="Microsoft Sans Serif"/>
                <a:cs typeface="Microsoft Sans Serif"/>
              </a:rPr>
              <a:t>несогласии </a:t>
            </a:r>
            <a:r>
              <a:rPr sz="3100" spc="-799" dirty="0">
                <a:latin typeface="Microsoft Sans Serif"/>
                <a:cs typeface="Microsoft Sans Serif"/>
              </a:rPr>
              <a:t> </a:t>
            </a:r>
            <a:r>
              <a:rPr sz="3100" dirty="0">
                <a:latin typeface="Microsoft Sans Serif"/>
                <a:cs typeface="Microsoft Sans Serif"/>
              </a:rPr>
              <a:t>с</a:t>
            </a:r>
            <a:r>
              <a:rPr sz="3100" spc="28" dirty="0">
                <a:latin typeface="Microsoft Sans Serif"/>
                <a:cs typeface="Microsoft Sans Serif"/>
              </a:rPr>
              <a:t> </a:t>
            </a:r>
            <a:r>
              <a:rPr sz="3100" spc="-22" dirty="0">
                <a:latin typeface="Microsoft Sans Serif"/>
                <a:cs typeface="Microsoft Sans Serif"/>
              </a:rPr>
              <a:t>выставленными</a:t>
            </a:r>
            <a:r>
              <a:rPr sz="3100" spc="28" dirty="0">
                <a:latin typeface="Microsoft Sans Serif"/>
                <a:cs typeface="Microsoft Sans Serif"/>
              </a:rPr>
              <a:t> </a:t>
            </a:r>
            <a:r>
              <a:rPr sz="3100" spc="-17" dirty="0">
                <a:latin typeface="Microsoft Sans Serif"/>
                <a:cs typeface="Microsoft Sans Serif"/>
              </a:rPr>
              <a:t>баллами</a:t>
            </a:r>
            <a:endParaRPr sz="3100">
              <a:latin typeface="Microsoft Sans Serif"/>
              <a:cs typeface="Microsoft Sans Serif"/>
            </a:endParaRPr>
          </a:p>
          <a:p>
            <a:pPr marL="13991">
              <a:spcBef>
                <a:spcPts val="463"/>
              </a:spcBef>
            </a:pPr>
            <a:r>
              <a:rPr sz="3100" spc="-22" dirty="0">
                <a:latin typeface="Microsoft Sans Serif"/>
                <a:cs typeface="Microsoft Sans Serif"/>
              </a:rPr>
              <a:t>Отображение</a:t>
            </a:r>
            <a:r>
              <a:rPr sz="3100" spc="39" dirty="0">
                <a:latin typeface="Microsoft Sans Serif"/>
                <a:cs typeface="Microsoft Sans Serif"/>
              </a:rPr>
              <a:t> </a:t>
            </a:r>
            <a:r>
              <a:rPr sz="3100" spc="-39" dirty="0">
                <a:latin typeface="Microsoft Sans Serif"/>
                <a:cs typeface="Microsoft Sans Serif"/>
              </a:rPr>
              <a:t>окончательных</a:t>
            </a:r>
            <a:r>
              <a:rPr sz="3100" spc="39" dirty="0">
                <a:latin typeface="Microsoft Sans Serif"/>
                <a:cs typeface="Microsoft Sans Serif"/>
              </a:rPr>
              <a:t> </a:t>
            </a:r>
            <a:r>
              <a:rPr sz="3100" spc="-66" dirty="0">
                <a:latin typeface="Microsoft Sans Serif"/>
                <a:cs typeface="Microsoft Sans Serif"/>
              </a:rPr>
              <a:t>результатов</a:t>
            </a:r>
            <a:endParaRPr sz="31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2487826"/>
            <a:ext cx="161826" cy="1619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3044956"/>
            <a:ext cx="161826" cy="1619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3617151"/>
            <a:ext cx="161826" cy="16192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4180510"/>
            <a:ext cx="161826" cy="16192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4738772"/>
            <a:ext cx="161826" cy="1619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5293972"/>
            <a:ext cx="161826" cy="1619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6423297"/>
            <a:ext cx="161826" cy="16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5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984</Words>
  <Application>Microsoft Office PowerPoint</Application>
  <PresentationFormat>Произвольный</PresentationFormat>
  <Paragraphs>176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Calibri</vt:lpstr>
      <vt:lpstr>Century Gothic</vt:lpstr>
      <vt:lpstr>DejaVu Sans</vt:lpstr>
      <vt:lpstr>Microsoft Sans Serif</vt:lpstr>
      <vt:lpstr>Symbol</vt:lpstr>
      <vt:lpstr>Times New Roman</vt:lpstr>
      <vt:lpstr>Wingdings</vt:lpstr>
      <vt:lpstr>Office Theme</vt:lpstr>
      <vt:lpstr>1_Office Theme</vt:lpstr>
      <vt:lpstr>Презентация PowerPoint</vt:lpstr>
      <vt:lpstr>Нормативное обеспечение школьного и муниципального этапов олимпиады</vt:lpstr>
      <vt:lpstr>Организаторы олимпиады</vt:lpstr>
      <vt:lpstr>из представителей:</vt:lpstr>
      <vt:lpstr>Презентация PowerPoint</vt:lpstr>
      <vt:lpstr>Предметно-методические комиссии</vt:lpstr>
      <vt:lpstr>Презентация PowerPoint</vt:lpstr>
      <vt:lpstr>Технологическая модель проведения  школьного этапа всероссийской  олимпиады школьников  по математике, биологии, физике, химии, астрономии и информатике</vt:lpstr>
      <vt:lpstr>Содержание</vt:lpstr>
      <vt:lpstr>Получение кодов участников школой</vt:lpstr>
      <vt:lpstr>Разархивирование файлов</vt:lpstr>
      <vt:lpstr>Содержимое архива</vt:lpstr>
      <vt:lpstr>Презентация PowerPoint</vt:lpstr>
      <vt:lpstr>Заполнение таблицы с ФИО участников</vt:lpstr>
      <vt:lpstr>Выдача кодов участникам олимпиады</vt:lpstr>
      <vt:lpstr>В день проведения тура</vt:lpstr>
      <vt:lpstr>Выполнение заданий олимпиады</vt:lpstr>
      <vt:lpstr>Академическая честность</vt:lpstr>
      <vt:lpstr>Результаты проверки</vt:lpstr>
      <vt:lpstr>Презентация PowerPoint</vt:lpstr>
      <vt:lpstr>Презентация PowerPoint</vt:lpstr>
      <vt:lpstr>Презентация PowerPoint</vt:lpstr>
      <vt:lpstr>Изменение результатов проверки</vt:lpstr>
      <vt:lpstr>Разбор заданий</vt:lpstr>
      <vt:lpstr>Вопросы участников</vt:lpstr>
      <vt:lpstr>Подведение итогов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RePack by Diakov</cp:lastModifiedBy>
  <cp:revision>19</cp:revision>
  <dcterms:created xsi:type="dcterms:W3CDTF">2022-09-13T16:11:12Z</dcterms:created>
  <dcterms:modified xsi:type="dcterms:W3CDTF">2022-09-15T03:54:12Z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2022-09-13T00:00:00Z</vt:filetime>
  </property>
</Properties>
</file>