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sldIdLst>
    <p:sldId id="256" r:id="rId2"/>
    <p:sldId id="257" r:id="rId3"/>
    <p:sldId id="268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8475471974693653E-2"/>
          <c:y val="5.3272619340342331E-2"/>
          <c:w val="0.72048150589010629"/>
          <c:h val="0.7358738528761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2015-2016гг</c:v>
                </c:pt>
                <c:pt idx="1">
                  <c:v>2016-2017гг</c:v>
                </c:pt>
                <c:pt idx="2">
                  <c:v>2017-2018гг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0.64</c:v>
                </c:pt>
                <c:pt idx="1">
                  <c:v>0.73</c:v>
                </c:pt>
                <c:pt idx="2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64-4D2E-90A5-359464B1A2E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2015-2016гг</c:v>
                </c:pt>
                <c:pt idx="1">
                  <c:v>2016-2017гг</c:v>
                </c:pt>
                <c:pt idx="2">
                  <c:v>2017-2018гг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0.3</c:v>
                </c:pt>
                <c:pt idx="1">
                  <c:v>0.25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64-4D2E-90A5-359464B1A2E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2015-2016гг</c:v>
                </c:pt>
                <c:pt idx="1">
                  <c:v>2016-2017гг</c:v>
                </c:pt>
                <c:pt idx="2">
                  <c:v>2017-2018гг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0.06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64-4D2E-90A5-359464B1A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614016"/>
        <c:axId val="134624000"/>
      </c:barChart>
      <c:catAx>
        <c:axId val="13461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24000"/>
        <c:crosses val="autoZero"/>
        <c:auto val="1"/>
        <c:lblAlgn val="ctr"/>
        <c:lblOffset val="100"/>
        <c:noMultiLvlLbl val="0"/>
      </c:catAx>
      <c:valAx>
        <c:axId val="134624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1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789875949738718"/>
          <c:y val="0.31441523081242451"/>
          <c:w val="0.19799394850024382"/>
          <c:h val="0.226982508994759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82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12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78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526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432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81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503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99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2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59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9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450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0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2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753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89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3881F-95F2-4454-9362-DC9754E0BBFA}" type="datetimeFigureOut">
              <a:rPr lang="ru-RU" smtClean="0"/>
              <a:t>05.07.2018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7019-C4D4-448B-ABA9-FFD49EB31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8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>
            <a:off x="114300" y="4536096"/>
            <a:ext cx="5822674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597F27A-670F-4F1D-B147-DFAA86A2C099}"/>
              </a:ext>
            </a:extLst>
          </p:cNvPr>
          <p:cNvSpPr/>
          <p:nvPr/>
        </p:nvSpPr>
        <p:spPr>
          <a:xfrm>
            <a:off x="873992" y="148204"/>
            <a:ext cx="11203708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Озёры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Анисимова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4. Лучший инструктор 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по физической культуре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Дошкольной образовательной </a:t>
            </a:r>
          </a:p>
          <a:p>
            <a:pPr algn="ctr"/>
            <a:r>
              <a:rPr lang="ru-RU" sz="5400" b="1" dirty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</a:rPr>
              <a:t>                      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3323818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C00494-09BF-4E03-950E-A8CBA941023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737" y="1309634"/>
            <a:ext cx="3937836" cy="5250449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B622D25-534B-4306-8287-AF93AE3814E5}"/>
              </a:ext>
            </a:extLst>
          </p:cNvPr>
          <p:cNvSpPr/>
          <p:nvPr/>
        </p:nvSpPr>
        <p:spPr>
          <a:xfrm>
            <a:off x="4901549" y="29791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Совместная деятельность с родителями и детьми</a:t>
            </a:r>
          </a:p>
        </p:txBody>
      </p:sp>
      <p:pic>
        <p:nvPicPr>
          <p:cNvPr id="5" name="Рисунок 4" descr="Изображение выглядит как человек, земля, играет, молодо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18D8CFD-A12E-4213-B731-EFAA0167E8C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38" y="1507550"/>
            <a:ext cx="6374297" cy="47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8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E76D7A7-C5D8-4BB2-964D-14407FF55348}"/>
              </a:ext>
            </a:extLst>
          </p:cNvPr>
          <p:cNvSpPr/>
          <p:nvPr/>
        </p:nvSpPr>
        <p:spPr>
          <a:xfrm>
            <a:off x="4961206" y="30279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Публичное представление собственного педагогического опыта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628D89-D3E4-4074-8E3E-7D661762F7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51" y="1590609"/>
            <a:ext cx="3359346" cy="18383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08B55-CE14-48AF-B196-92757789308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50" y="3858990"/>
            <a:ext cx="3359345" cy="16591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2BE5C9-1310-43EF-90C4-9F8E2F918B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797" y="1687787"/>
            <a:ext cx="2995031" cy="1741213"/>
          </a:xfrm>
          <a:prstGeom prst="rect">
            <a:avLst/>
          </a:prstGeom>
        </p:spPr>
      </p:pic>
      <p:pic>
        <p:nvPicPr>
          <p:cNvPr id="7" name="Picture 2" descr="https://pp.userapi.com/c840739/v840739925/22f91/SsWQyguaDw4.jpg">
            <a:extLst>
              <a:ext uri="{FF2B5EF4-FFF2-40B4-BE49-F238E27FC236}">
                <a16:creationId xmlns:a16="http://schemas.microsoft.com/office/drawing/2014/main" id="{4ED8FC50-DDEB-4B02-A0B3-91475F0E0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83" b="9417"/>
          <a:stretch/>
        </p:blipFill>
        <p:spPr bwMode="auto">
          <a:xfrm>
            <a:off x="8609371" y="3858990"/>
            <a:ext cx="2720052" cy="242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50DDC9D8-7A74-411C-9477-BF2D97D13F2E}"/>
              </a:ext>
            </a:extLst>
          </p:cNvPr>
          <p:cNvGrpSpPr/>
          <p:nvPr/>
        </p:nvGrpSpPr>
        <p:grpSpPr>
          <a:xfrm>
            <a:off x="4529797" y="3891592"/>
            <a:ext cx="3177187" cy="1593940"/>
            <a:chOff x="89756" y="-434151"/>
            <a:chExt cx="9161650" cy="7741415"/>
          </a:xfrm>
        </p:grpSpPr>
        <p:pic>
          <p:nvPicPr>
            <p:cNvPr id="9" name="Picture 4" descr="https://anisimova-ozds10.edumsko.ru/uploads/3000/8278/persona/articles/.thumbs/AWO_xp5Hztk.jpg">
              <a:extLst>
                <a:ext uri="{FF2B5EF4-FFF2-40B4-BE49-F238E27FC236}">
                  <a16:creationId xmlns:a16="http://schemas.microsoft.com/office/drawing/2014/main" id="{788F48CB-1C88-44DC-B380-3E46C181E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6" y="1916114"/>
              <a:ext cx="9144000" cy="5391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DFB17C0A-6746-4F62-BECC-84DF50E1C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756" y="-434151"/>
              <a:ext cx="9144000" cy="2350265"/>
            </a:xfrm>
            <a:prstGeom prst="rect">
              <a:avLst/>
            </a:prstGeom>
          </p:spPr>
        </p:pic>
      </p:grpSp>
      <p:pic>
        <p:nvPicPr>
          <p:cNvPr id="11" name="Рисунок 10" descr="Изображение выглядит как снимок экра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94F3F04-066E-4B0F-BA99-9619BD6FA65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682" y="1732928"/>
            <a:ext cx="3171067" cy="165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39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pp.userapi.com/c639726/v639726452/3cb3c/nxiwBOc5pBQ.jpg">
            <a:extLst>
              <a:ext uri="{FF2B5EF4-FFF2-40B4-BE49-F238E27FC236}">
                <a16:creationId xmlns:a16="http://schemas.microsoft.com/office/drawing/2014/main" id="{C6A42B21-AC74-448B-8D6E-B00184D9D3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1" t="20538"/>
          <a:stretch/>
        </p:blipFill>
        <p:spPr bwMode="auto">
          <a:xfrm>
            <a:off x="436099" y="1385057"/>
            <a:ext cx="3737652" cy="26098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.userapi.com/c639731/v639731178/4a04b/h-QH4kvYn3Y.jpg">
            <a:extLst>
              <a:ext uri="{FF2B5EF4-FFF2-40B4-BE49-F238E27FC236}">
                <a16:creationId xmlns:a16="http://schemas.microsoft.com/office/drawing/2014/main" id="{C50D7AAD-04DB-4131-A27E-938E3CE98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8929" y="1101284"/>
            <a:ext cx="4496972" cy="27809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.userapi.com/c840027/v840027772/69ac1/pQ7Oq9esAgs.jpg">
            <a:extLst>
              <a:ext uri="{FF2B5EF4-FFF2-40B4-BE49-F238E27FC236}">
                <a16:creationId xmlns:a16="http://schemas.microsoft.com/office/drawing/2014/main" id="{0E10C5A6-D148-4373-A764-D8BD7E8A1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8673" y="3598450"/>
            <a:ext cx="4055334" cy="3041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21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6BCCB64-02F6-486A-BFDD-82EBF3A0C0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0820546"/>
              </p:ext>
            </p:extLst>
          </p:nvPr>
        </p:nvGraphicFramePr>
        <p:xfrm>
          <a:off x="0" y="1633620"/>
          <a:ext cx="12006470" cy="4859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6AAB49-77A2-4DC3-9B0F-B956D1DA013F}"/>
              </a:ext>
            </a:extLst>
          </p:cNvPr>
          <p:cNvSpPr/>
          <p:nvPr/>
        </p:nvSpPr>
        <p:spPr>
          <a:xfrm>
            <a:off x="4585253" y="119007"/>
            <a:ext cx="72356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уровня </a:t>
            </a:r>
          </a:p>
          <a:p>
            <a:pPr lvl="0" indent="45085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физического развития при использовании инновационных </a:t>
            </a:r>
            <a:r>
              <a:rPr lang="ru-RU" altLang="ru-RU" sz="28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здоровьесберегающих</a:t>
            </a:r>
            <a:r>
              <a:rPr lang="ru-RU" altLang="ru-RU" sz="28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технологий</a:t>
            </a:r>
            <a:endParaRPr lang="ru-RU" altLang="ru-RU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826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DC639C2-342C-4FFC-A577-68BD222FD8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34" y="1434904"/>
            <a:ext cx="1696968" cy="2398542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E8815E9-FC31-493E-81EE-B73DE3FB7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791" y="1434905"/>
            <a:ext cx="1702142" cy="2398542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1B1C551-5C5A-48FF-A2FC-215BED7F55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751" y="662506"/>
            <a:ext cx="2764876" cy="195602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89099F-7691-4FDB-B62F-E22496E3ED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4445" y="287397"/>
            <a:ext cx="1760084" cy="234677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E0701C9-84BB-482A-8F8E-BB2618865C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9678" y="3052689"/>
            <a:ext cx="1842595" cy="266742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3575D8F-8DC7-4F41-B98A-BB1D3C9233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058" y="3052689"/>
            <a:ext cx="1717138" cy="266742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C7E1D8C-C125-4ED3-9F3A-74C452FFFB8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4716" y="3052689"/>
            <a:ext cx="1842595" cy="26674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43E3781-E33A-4659-98C9-DDAC35B0EF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2021" y="4063334"/>
            <a:ext cx="1668213" cy="241904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екст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5E7C9135-CD0B-4492-A456-63138A3F27B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56" y="4063334"/>
            <a:ext cx="1702142" cy="23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6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260E8E-5C8E-4F15-868E-EA775B8AB4C0}"/>
              </a:ext>
            </a:extLst>
          </p:cNvPr>
          <p:cNvSpPr/>
          <p:nvPr/>
        </p:nvSpPr>
        <p:spPr>
          <a:xfrm>
            <a:off x="4585252" y="150239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ru-RU" sz="8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1026" name="Picture 2" descr="http://gosobzor.ru/wp-content/uploads/2018/05/programma-dadim-shar-zemnoj-detyam.jpg">
            <a:extLst>
              <a:ext uri="{FF2B5EF4-FFF2-40B4-BE49-F238E27FC236}">
                <a16:creationId xmlns:a16="http://schemas.microsoft.com/office/drawing/2014/main" id="{53FAD3A0-11FE-41B4-B170-AE44215F7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67" b="95833" l="10000" r="90000">
                        <a14:foregroundMark x1="36771" y1="11083" x2="38906" y2="22750"/>
                        <a14:foregroundMark x1="46198" y1="37917" x2="41875" y2="40917"/>
                        <a14:foregroundMark x1="61354" y1="4167" x2="58385" y2="17583"/>
                        <a14:foregroundMark x1="88646" y1="16750" x2="89167" y2="19333"/>
                        <a14:foregroundMark x1="78646" y1="48333" x2="77031" y2="49583"/>
                        <a14:foregroundMark x1="75677" y1="62167" x2="77031" y2="67333"/>
                        <a14:foregroundMark x1="55156" y1="86333" x2="63438" y2="95333"/>
                        <a14:foregroundMark x1="63438" y1="95333" x2="64583" y2="94583"/>
                        <a14:foregroundMark x1="41875" y1="95833" x2="40521" y2="95833"/>
                        <a14:foregroundMark x1="30000" y1="94583" x2="30000" y2="94583"/>
                        <a14:foregroundMark x1="25417" y1="87667" x2="22708" y2="88083"/>
                        <a14:foregroundMark x1="17292" y1="92417" x2="17292" y2="92417"/>
                        <a14:foregroundMark x1="15417" y1="71167" x2="15417" y2="71167"/>
                        <a14:foregroundMark x1="11094" y1="52167" x2="11615" y2="53083"/>
                        <a14:foregroundMark x1="29219" y1="56917" x2="29219" y2="56917"/>
                        <a14:foregroundMark x1="33542" y1="47833" x2="33542" y2="47833"/>
                        <a14:foregroundMark x1="63490" y1="93667" x2="66771" y2="95000"/>
                        <a14:foregroundMark x1="74323" y1="91500" x2="74323" y2="91500"/>
                        <a14:foregroundMark x1="85677" y1="91083" x2="85677" y2="91083"/>
                        <a14:foregroundMark x1="85677" y1="78083" x2="85677" y2="78083"/>
                        <a14:foregroundMark x1="82708" y1="69500" x2="82708" y2="69500"/>
                        <a14:foregroundMark x1="52448" y1="74250" x2="54583" y2="7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99933"/>
            <a:ext cx="5751443" cy="359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476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>
            <a:off x="5945257" y="4390323"/>
            <a:ext cx="5822674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A393DFE-5498-47E1-9294-246F7DAA7A55}"/>
              </a:ext>
            </a:extLst>
          </p:cNvPr>
          <p:cNvSpPr/>
          <p:nvPr/>
        </p:nvSpPr>
        <p:spPr>
          <a:xfrm>
            <a:off x="4625009" y="274242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/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Здоровьесберегающие технологии применяемые в ДОО: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274CFE-CC10-430D-A007-29C74C4FD5AC}"/>
              </a:ext>
            </a:extLst>
          </p:cNvPr>
          <p:cNvSpPr/>
          <p:nvPr/>
        </p:nvSpPr>
        <p:spPr>
          <a:xfrm>
            <a:off x="424069" y="1410220"/>
            <a:ext cx="6096000" cy="389048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440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Ритмика;</a:t>
            </a:r>
          </a:p>
          <a:p>
            <a:pPr lvl="0" algn="just" defTabSz="91440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 Игровой стретчинг;</a:t>
            </a:r>
          </a:p>
          <a:p>
            <a:pPr marL="457200" lvl="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Фитбол-гимнастика;</a:t>
            </a:r>
          </a:p>
          <a:p>
            <a:pPr marL="457200" lvl="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Смехотерапия;</a:t>
            </a:r>
          </a:p>
          <a:p>
            <a:pPr lvl="0" algn="just" defTabSz="914400">
              <a:lnSpc>
                <a:spcPct val="150000"/>
              </a:lnSpc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Двигательная сказкотерапия;</a:t>
            </a:r>
          </a:p>
          <a:p>
            <a:pPr marL="457200" lvl="0" indent="-457200" algn="just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Релаксация.</a:t>
            </a:r>
          </a:p>
        </p:txBody>
      </p:sp>
    </p:spTree>
    <p:extLst>
      <p:ext uri="{BB962C8B-B14F-4D97-AF65-F5344CB8AC3E}">
        <p14:creationId xmlns:p14="http://schemas.microsoft.com/office/powerpoint/2010/main" val="1612839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>
            <a:off x="4025119" y="2932379"/>
            <a:ext cx="5822674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ABD10D-EF4D-4E06-AE71-6E61BBA68A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407" y="1288873"/>
            <a:ext cx="6492803" cy="486503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1035110-A199-4204-87A8-CE8B99FFA2D1}"/>
              </a:ext>
            </a:extLst>
          </p:cNvPr>
          <p:cNvSpPr/>
          <p:nvPr/>
        </p:nvSpPr>
        <p:spPr>
          <a:xfrm>
            <a:off x="6360051" y="319376"/>
            <a:ext cx="30371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ru-RU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Ритмика</a:t>
            </a:r>
          </a:p>
        </p:txBody>
      </p:sp>
    </p:spTree>
    <p:extLst>
      <p:ext uri="{BB962C8B-B14F-4D97-AF65-F5344CB8AC3E}">
        <p14:creationId xmlns:p14="http://schemas.microsoft.com/office/powerpoint/2010/main" val="16675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 flipH="1">
            <a:off x="2026155" y="3058988"/>
            <a:ext cx="5893955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56EFFD-E455-4EF1-A171-C9F2FA5E93F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067" y="2044565"/>
            <a:ext cx="7044915" cy="396276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89511F-C556-4AA5-8282-B801B277EC79}"/>
              </a:ext>
            </a:extLst>
          </p:cNvPr>
          <p:cNvSpPr/>
          <p:nvPr/>
        </p:nvSpPr>
        <p:spPr>
          <a:xfrm>
            <a:off x="4589067" y="496727"/>
            <a:ext cx="49882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Игровой стретчинг</a:t>
            </a:r>
            <a:endParaRPr lang="ru-RU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326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 flipH="1">
            <a:off x="3816625" y="3641035"/>
            <a:ext cx="5202130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DDE42E5-BE31-44EA-A9F5-C347B5EFAD73}"/>
              </a:ext>
            </a:extLst>
          </p:cNvPr>
          <p:cNvSpPr/>
          <p:nvPr/>
        </p:nvSpPr>
        <p:spPr>
          <a:xfrm>
            <a:off x="5085195" y="422644"/>
            <a:ext cx="520213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>
              <a:lnSpc>
                <a:spcPct val="150000"/>
              </a:lnSpc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Фитбол-гимнастика</a:t>
            </a:r>
          </a:p>
        </p:txBody>
      </p:sp>
      <p:pic>
        <p:nvPicPr>
          <p:cNvPr id="4" name="Рисунок 3" descr="Изображение выглядит как пол, внутренний, ребенок, собак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2FF7201-28AD-4A2B-9D5C-447F6380A09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019" y="1445591"/>
            <a:ext cx="3671680" cy="489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 flipH="1">
            <a:off x="5062329" y="3661452"/>
            <a:ext cx="5873479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A00171-55BC-442A-ACCA-5976A6961131}"/>
              </a:ext>
            </a:extLst>
          </p:cNvPr>
          <p:cNvSpPr/>
          <p:nvPr/>
        </p:nvSpPr>
        <p:spPr>
          <a:xfrm>
            <a:off x="4360101" y="520702"/>
            <a:ext cx="75933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Двигательная сказкотерапия</a:t>
            </a:r>
            <a:endParaRPr lang="ru-RU" sz="40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502904-8553-4ED6-B83A-6D0C0B3C23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402" y="1709651"/>
            <a:ext cx="5873479" cy="44051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8EFA28-1B79-4328-A5A8-B13BE0D5B3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588" y="1709651"/>
            <a:ext cx="5261874" cy="44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14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mmbiz.qpic.cn/mmbiz_jpg/gORew2Yt8zJtz0oNVHF6pKiaM9iaB9xVuQUY3hZvXBlFibB3uXP6LfnC5kYf8BeHHibibytcKk0xNm67dJh96GRFbMw/0?wx_fmt=jpeg">
            <a:extLst>
              <a:ext uri="{FF2B5EF4-FFF2-40B4-BE49-F238E27FC236}">
                <a16:creationId xmlns:a16="http://schemas.microsoft.com/office/drawing/2014/main" id="{C6397420-EF38-4F25-A726-ACD9F8B61A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16" b="81883" l="500" r="99000">
                        <a14:foregroundMark x1="7100" y1="21137" x2="7600" y2="51332"/>
                        <a14:foregroundMark x1="7600" y1="51332" x2="9100" y2="60036"/>
                        <a14:foregroundMark x1="9100" y1="60036" x2="13200" y2="66252"/>
                        <a14:foregroundMark x1="13200" y1="66252" x2="15900" y2="74245"/>
                        <a14:foregroundMark x1="15900" y1="74245" x2="20100" y2="78508"/>
                        <a14:foregroundMark x1="8700" y1="28242" x2="3000" y2="30018"/>
                        <a14:foregroundMark x1="3000" y1="30018" x2="4300" y2="39787"/>
                        <a14:foregroundMark x1="4300" y1="39787" x2="7800" y2="43162"/>
                        <a14:foregroundMark x1="1700" y1="30373" x2="500" y2="30373"/>
                        <a14:foregroundMark x1="8000" y1="52575" x2="12900" y2="56838"/>
                        <a14:foregroundMark x1="12900" y1="56838" x2="10800" y2="51332"/>
                        <a14:foregroundMark x1="8500" y1="63410" x2="9800" y2="66785"/>
                        <a14:foregroundMark x1="7600" y1="65187" x2="7800" y2="65542"/>
                        <a14:foregroundMark x1="7000" y1="65542" x2="7000" y2="65542"/>
                        <a14:foregroundMark x1="15200" y1="63943" x2="17600" y2="72114"/>
                        <a14:foregroundMark x1="17600" y1="72114" x2="20500" y2="75311"/>
                        <a14:foregroundMark x1="18700" y1="75311" x2="21900" y2="74778"/>
                        <a14:foregroundMark x1="19400" y1="77975" x2="21800" y2="75844"/>
                        <a14:foregroundMark x1="20100" y1="78153" x2="21600" y2="78686"/>
                        <a14:foregroundMark x1="16600" y1="76909" x2="16500" y2="80284"/>
                        <a14:foregroundMark x1="16200" y1="78686" x2="18000" y2="80639"/>
                        <a14:foregroundMark x1="19800" y1="78153" x2="20100" y2="80639"/>
                        <a14:foregroundMark x1="20100" y1="75488" x2="20100" y2="73535"/>
                        <a14:foregroundMark x1="21600" y1="75488" x2="22700" y2="76909"/>
                        <a14:foregroundMark x1="24100" y1="23091" x2="26500" y2="50266"/>
                        <a14:foregroundMark x1="25400" y1="59858" x2="29300" y2="65719"/>
                        <a14:foregroundMark x1="29300" y1="65719" x2="31700" y2="74067"/>
                        <a14:foregroundMark x1="31700" y1="74067" x2="36600" y2="78686"/>
                        <a14:foregroundMark x1="30200" y1="78508" x2="35400" y2="78686"/>
                        <a14:foregroundMark x1="35400" y1="78686" x2="34800" y2="75311"/>
                        <a14:foregroundMark x1="30700" y1="78508" x2="32700" y2="80462"/>
                        <a14:foregroundMark x1="30800" y1="79218" x2="30800" y2="80995"/>
                        <a14:foregroundMark x1="34300" y1="78153" x2="34800" y2="80462"/>
                        <a14:foregroundMark x1="34400" y1="75488" x2="36600" y2="79396"/>
                        <a14:foregroundMark x1="36800" y1="76199" x2="35500" y2="79041"/>
                        <a14:foregroundMark x1="37600" y1="77442" x2="35500" y2="79218"/>
                        <a14:foregroundMark x1="40800" y1="21670" x2="42200" y2="19716"/>
                        <a14:foregroundMark x1="41500" y1="21314" x2="38600" y2="30728"/>
                        <a14:foregroundMark x1="38600" y1="30728" x2="42700" y2="36767"/>
                        <a14:foregroundMark x1="48908" y1="71854" x2="48987" y2="72299"/>
                        <a14:foregroundMark x1="42700" y1="36767" x2="48465" y2="69350"/>
                        <a14:foregroundMark x1="49300" y1="74067" x2="49400" y2="78508"/>
                        <a14:foregroundMark x1="44900" y1="53286" x2="50800" y2="57904"/>
                        <a14:foregroundMark x1="41000" y1="57904" x2="35500" y2="57549"/>
                        <a14:foregroundMark x1="35500" y1="57549" x2="29700" y2="53819"/>
                        <a14:foregroundMark x1="47800" y1="79751" x2="51400" y2="76909"/>
                        <a14:foregroundMark x1="51720" y1="69950" x2="54900" y2="78153"/>
                        <a14:foregroundMark x1="50700" y1="67318" x2="51692" y2="69877"/>
                        <a14:foregroundMark x1="52200" y1="69805" x2="56000" y2="78508"/>
                        <a14:foregroundMark x1="47500" y1="77265" x2="51000" y2="78153"/>
                        <a14:foregroundMark x1="53800" y1="78686" x2="53800" y2="78686"/>
                        <a14:foregroundMark x1="46900" y1="79041" x2="46900" y2="79041"/>
                        <a14:foregroundMark x1="54000" y1="71581" x2="54000" y2="71581"/>
                        <a14:foregroundMark x1="51000" y1="58437" x2="54633" y2="59449"/>
                        <a14:foregroundMark x1="88298" y1="46536" x2="86900" y2="66252"/>
                        <a14:foregroundMark x1="90100" y1="21137" x2="88298" y2="46536"/>
                        <a14:foregroundMark x1="86900" y1="66252" x2="82131" y2="79867"/>
                        <a14:foregroundMark x1="90500" y1="50089" x2="93500" y2="68561"/>
                        <a14:foregroundMark x1="93500" y1="68561" x2="92900" y2="79929"/>
                        <a14:foregroundMark x1="88700" y1="49734" x2="85200" y2="50089"/>
                        <a14:foregroundMark x1="92300" y1="26288" x2="97100" y2="30373"/>
                        <a14:foregroundMark x1="97100" y1="30373" x2="95800" y2="39787"/>
                        <a14:foregroundMark x1="95800" y1="39787" x2="95600" y2="39964"/>
                        <a14:foregroundMark x1="99000" y1="31439" x2="98600" y2="36945"/>
                        <a14:foregroundMark x1="89700" y1="49734" x2="93700" y2="56306"/>
                        <a14:foregroundMark x1="93700" y1="56306" x2="96500" y2="69805"/>
                        <a14:foregroundMark x1="95400" y1="61634" x2="94500" y2="51865"/>
                        <a14:foregroundMark x1="93300" y1="53286" x2="93300" y2="48490"/>
                        <a14:foregroundMark x1="95400" y1="52043" x2="95200" y2="57904"/>
                        <a14:foregroundMark x1="94500" y1="50089" x2="94500" y2="50089"/>
                        <a14:foregroundMark x1="94400" y1="49378" x2="94400" y2="49378"/>
                        <a14:foregroundMark x1="93100" y1="47425" x2="93100" y2="47425"/>
                        <a14:foregroundMark x1="93500" y1="47602" x2="93500" y2="47602"/>
                        <a14:foregroundMark x1="94100" y1="78686" x2="94100" y2="78686"/>
                        <a14:foregroundMark x1="93700" y1="80639" x2="93700" y2="80639"/>
                        <a14:foregroundMark x1="91600" y1="80462" x2="91600" y2="80462"/>
                        <a14:foregroundMark x1="90600" y1="80462" x2="90600" y2="80462"/>
                        <a14:foregroundMark x1="94000" y1="80462" x2="94000" y2="80462"/>
                        <a14:foregroundMark x1="80900" y1="78153" x2="79100" y2="79929"/>
                        <a14:foregroundMark x1="78400" y1="79751" x2="78400" y2="79751"/>
                        <a14:foregroundMark x1="83900" y1="80995" x2="83900" y2="80995"/>
                        <a14:foregroundMark x1="84800" y1="79929" x2="84800" y2="79929"/>
                        <a14:foregroundMark x1="55700" y1="74600" x2="55700" y2="74600"/>
                        <a14:foregroundMark x1="83800" y1="80639" x2="79100" y2="80639"/>
                        <a14:backgroundMark x1="57000" y1="59680" x2="55700" y2="60213"/>
                        <a14:backgroundMark x1="58300" y1="59858" x2="55300" y2="59680"/>
                        <a14:backgroundMark x1="54500" y1="59858" x2="55100" y2="59680"/>
                        <a14:backgroundMark x1="55800" y1="59858" x2="55100" y2="59858"/>
                        <a14:backgroundMark x1="49300" y1="71581" x2="50700" y2="72291"/>
                        <a14:backgroundMark x1="48200" y1="69627" x2="49000" y2="71758"/>
                        <a14:backgroundMark x1="86900" y1="46536" x2="86900" y2="465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863" b="15307"/>
          <a:stretch/>
        </p:blipFill>
        <p:spPr bwMode="auto">
          <a:xfrm>
            <a:off x="114300" y="4045226"/>
            <a:ext cx="5822674" cy="2321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087679F-A6CA-4A96-8F10-7FD050EEF12A}"/>
              </a:ext>
            </a:extLst>
          </p:cNvPr>
          <p:cNvSpPr/>
          <p:nvPr/>
        </p:nvSpPr>
        <p:spPr>
          <a:xfrm>
            <a:off x="5936974" y="344677"/>
            <a:ext cx="38457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Смехотерапия</a:t>
            </a:r>
            <a:endParaRPr lang="ru-RU" sz="4000" b="1" dirty="0"/>
          </a:p>
        </p:txBody>
      </p:sp>
      <p:pic>
        <p:nvPicPr>
          <p:cNvPr id="4" name="Рисунок 3" descr="Изображение выглядит как пол, человек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6D3FF28-E5FD-496B-8E79-6DA5F0F660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2464" y="1696278"/>
            <a:ext cx="8334752" cy="469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0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F2193BA-4E12-4EFD-B1E6-E2D442ACEC01}"/>
              </a:ext>
            </a:extLst>
          </p:cNvPr>
          <p:cNvSpPr/>
          <p:nvPr/>
        </p:nvSpPr>
        <p:spPr>
          <a:xfrm>
            <a:off x="5466422" y="329879"/>
            <a:ext cx="316747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defTabSz="914400">
              <a:lnSpc>
                <a:spcPct val="150000"/>
              </a:lnSpc>
            </a:pPr>
            <a:r>
              <a:rPr lang="ru-RU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Релаксация</a:t>
            </a:r>
          </a:p>
        </p:txBody>
      </p:sp>
      <p:pic>
        <p:nvPicPr>
          <p:cNvPr id="4" name="Рисунок 3" descr="Изображение выглядит как пол, земля, внутренний, ле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FE1CA4-A665-41FE-B50B-58E91C09A3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70" y="1577009"/>
            <a:ext cx="6096000" cy="3429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ол, внутренний, сидит, ребе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36604B07-7A56-4FB1-A9BA-DFAEAA693C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1861" y="2729947"/>
            <a:ext cx="5154912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83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508">
              <a:schemeClr val="accent6">
                <a:lumMod val="60000"/>
                <a:lumOff val="40000"/>
              </a:schemeClr>
            </a:gs>
            <a:gs pos="0">
              <a:schemeClr val="accent5">
                <a:lumMod val="40000"/>
                <a:lumOff val="60000"/>
              </a:schemeClr>
            </a:gs>
            <a:gs pos="74000">
              <a:schemeClr val="accent6">
                <a:lumMod val="60000"/>
                <a:lumOff val="4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7758522-6D39-477C-B746-AD870B2D49B8}"/>
              </a:ext>
            </a:extLst>
          </p:cNvPr>
          <p:cNvGrpSpPr/>
          <p:nvPr/>
        </p:nvGrpSpPr>
        <p:grpSpPr>
          <a:xfrm>
            <a:off x="300725" y="1789380"/>
            <a:ext cx="4576075" cy="3279239"/>
            <a:chOff x="751299" y="842187"/>
            <a:chExt cx="7440747" cy="5484730"/>
          </a:xfrm>
        </p:grpSpPr>
        <p:grpSp>
          <p:nvGrpSpPr>
            <p:cNvPr id="4" name="Группа 3">
              <a:extLst>
                <a:ext uri="{FF2B5EF4-FFF2-40B4-BE49-F238E27FC236}">
                  <a16:creationId xmlns:a16="http://schemas.microsoft.com/office/drawing/2014/main" id="{E402FF9A-022C-4C44-88BE-ED9520184950}"/>
                </a:ext>
              </a:extLst>
            </p:cNvPr>
            <p:cNvGrpSpPr/>
            <p:nvPr/>
          </p:nvGrpSpPr>
          <p:grpSpPr>
            <a:xfrm>
              <a:off x="751299" y="842187"/>
              <a:ext cx="7440747" cy="5484730"/>
              <a:chOff x="827585" y="869469"/>
              <a:chExt cx="7440747" cy="5580559"/>
            </a:xfrm>
          </p:grpSpPr>
          <p:pic>
            <p:nvPicPr>
              <p:cNvPr id="6" name="Picture 3" descr="C:\Users\пк\Pictures\IMG_1123.jpg">
                <a:extLst>
                  <a:ext uri="{FF2B5EF4-FFF2-40B4-BE49-F238E27FC236}">
                    <a16:creationId xmlns:a16="http://schemas.microsoft.com/office/drawing/2014/main" id="{16BC8724-7D3A-4C89-A836-B7E7B3C927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5" y="869469"/>
                <a:ext cx="7440747" cy="5580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32A4DE97-E9A8-4947-9455-2BFCC1A6B9D1}"/>
                  </a:ext>
                </a:extLst>
              </p:cNvPr>
              <p:cNvGrpSpPr/>
              <p:nvPr/>
            </p:nvGrpSpPr>
            <p:grpSpPr>
              <a:xfrm>
                <a:off x="2146683" y="2310895"/>
                <a:ext cx="1387934" cy="755859"/>
                <a:chOff x="4578903" y="4358932"/>
                <a:chExt cx="4565097" cy="2481750"/>
              </a:xfrm>
            </p:grpSpPr>
            <p:pic>
              <p:nvPicPr>
                <p:cNvPr id="8" name="Picture 10" descr="http://belynichi.cge.by/News/GetImage/62">
                  <a:extLst>
                    <a:ext uri="{FF2B5EF4-FFF2-40B4-BE49-F238E27FC236}">
                      <a16:creationId xmlns:a16="http://schemas.microsoft.com/office/drawing/2014/main" id="{4D35726F-A758-4973-987D-38C85CD8958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screen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99033" l="25129" r="99380"/>
                          </a14:imgEffect>
                          <a14:imgEffect>
                            <a14:sharpenSoften amoun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6147"/>
                <a:stretch/>
              </p:blipFill>
              <p:spPr bwMode="auto">
                <a:xfrm>
                  <a:off x="4860032" y="4399167"/>
                  <a:ext cx="4283968" cy="24415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" name="Picture 8" descr="http://belynichi.cge.by/News/GetImage/62">
                  <a:extLst>
                    <a:ext uri="{FF2B5EF4-FFF2-40B4-BE49-F238E27FC236}">
                      <a16:creationId xmlns:a16="http://schemas.microsoft.com/office/drawing/2014/main" id="{D33EFD0B-D6EE-4716-B70D-555585398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6" cstate="screen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0" b="98453" l="517" r="9969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59134"/>
                <a:stretch/>
              </p:blipFill>
              <p:spPr bwMode="auto">
                <a:xfrm>
                  <a:off x="4578903" y="4358932"/>
                  <a:ext cx="1895599" cy="24811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5" name="Picture 2" descr="http://uslide.ru/images/3/9754/960/img18.jpg">
              <a:extLst>
                <a:ext uri="{FF2B5EF4-FFF2-40B4-BE49-F238E27FC236}">
                  <a16:creationId xmlns:a16="http://schemas.microsoft.com/office/drawing/2014/main" id="{79E971D5-B1B4-4DF7-A077-FC57AC84AF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6953" y="2192561"/>
              <a:ext cx="1392316" cy="1044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http://www.stihi.ru/pics/2010/05/25/171.jpg">
            <a:extLst>
              <a:ext uri="{FF2B5EF4-FFF2-40B4-BE49-F238E27FC236}">
                <a16:creationId xmlns:a16="http://schemas.microsoft.com/office/drawing/2014/main" id="{15D1421C-0B6D-42D6-A018-E9FB7BCC0A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281" b="89602" l="18262" r="975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89" t="12965" r="42105" b="8895"/>
          <a:stretch/>
        </p:blipFill>
        <p:spPr bwMode="auto">
          <a:xfrm>
            <a:off x="107852" y="4761760"/>
            <a:ext cx="1806826" cy="214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www.stihi.ru/pics/2010/05/25/171.jpg">
            <a:extLst>
              <a:ext uri="{FF2B5EF4-FFF2-40B4-BE49-F238E27FC236}">
                <a16:creationId xmlns:a16="http://schemas.microsoft.com/office/drawing/2014/main" id="{E9911707-7EF4-426D-A255-57346D10B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81" b="80275" l="58691" r="958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955" b="16936"/>
          <a:stretch/>
        </p:blipFill>
        <p:spPr bwMode="auto">
          <a:xfrm>
            <a:off x="9004502" y="540085"/>
            <a:ext cx="1793047" cy="231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Изображение выглядит как пол, внутренний, стен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FABFE019-4E4F-43CD-8901-4A3C025DAE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6081" y="2792952"/>
            <a:ext cx="4576074" cy="3432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127169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899</TotalTime>
  <Words>68</Words>
  <Application>Microsoft Office PowerPoint</Application>
  <PresentationFormat>Широкоэкранный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Анисимова</dc:creator>
  <cp:lastModifiedBy>Forsag</cp:lastModifiedBy>
  <cp:revision>19</cp:revision>
  <dcterms:created xsi:type="dcterms:W3CDTF">2018-06-07T20:32:55Z</dcterms:created>
  <dcterms:modified xsi:type="dcterms:W3CDTF">2018-07-05T06:36:13Z</dcterms:modified>
</cp:coreProperties>
</file>