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56" r:id="rId2"/>
    <p:sldId id="269" r:id="rId3"/>
    <p:sldId id="270" r:id="rId4"/>
    <p:sldId id="271" r:id="rId5"/>
    <p:sldId id="273" r:id="rId6"/>
    <p:sldId id="275" r:id="rId7"/>
    <p:sldId id="276" r:id="rId8"/>
    <p:sldId id="277" r:id="rId9"/>
    <p:sldId id="278" r:id="rId10"/>
    <p:sldId id="279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85379-BA5D-4314-B1B9-705CEB02AB86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D774F-1036-479B-A1FD-028CDC9F51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66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CB8F-657E-400B-975B-A31D84EFC161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575B-FC50-44E1-A31A-117D12275A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CB8F-657E-400B-975B-A31D84EFC161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575B-FC50-44E1-A31A-117D12275A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CB8F-657E-400B-975B-A31D84EFC161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575B-FC50-44E1-A31A-117D12275A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CB8F-657E-400B-975B-A31D84EFC161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575B-FC50-44E1-A31A-117D12275A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CB8F-657E-400B-975B-A31D84EFC161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575B-FC50-44E1-A31A-117D12275A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CB8F-657E-400B-975B-A31D84EFC161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575B-FC50-44E1-A31A-117D12275A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CB8F-657E-400B-975B-A31D84EFC161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575B-FC50-44E1-A31A-117D12275A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CB8F-657E-400B-975B-A31D84EFC161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575B-FC50-44E1-A31A-117D12275A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CB8F-657E-400B-975B-A31D84EFC161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575B-FC50-44E1-A31A-117D12275A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CB8F-657E-400B-975B-A31D84EFC161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575B-FC50-44E1-A31A-117D12275A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CB8F-657E-400B-975B-A31D84EFC161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575B-FC50-44E1-A31A-117D12275A6C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DCB8F-657E-400B-975B-A31D84EFC161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2575B-FC50-44E1-A31A-117D12275A6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1898" y="369530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Сибайская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коррекционная школа </a:t>
            </a:r>
          </a:p>
          <a:p>
            <a:endParaRPr lang="ru-RU" dirty="0"/>
          </a:p>
        </p:txBody>
      </p:sp>
      <p:sp>
        <p:nvSpPr>
          <p:cNvPr id="5" name="Подзаголовок 4"/>
          <p:cNvSpPr txBox="1">
            <a:spLocks noGrp="1"/>
          </p:cNvSpPr>
          <p:nvPr>
            <p:ph type="subTitle" idx="1"/>
          </p:nvPr>
        </p:nvSpPr>
        <p:spPr>
          <a:xfrm>
            <a:off x="3995936" y="489903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 Аминева Г.Г.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39952" y="626867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Сибай 2018г.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52"/>
          <a:stretch/>
        </p:blipFill>
        <p:spPr>
          <a:xfrm>
            <a:off x="25648" y="5373216"/>
            <a:ext cx="9144000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481618" y="2276872"/>
            <a:ext cx="66623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за праздник</a:t>
            </a:r>
          </a:p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Новый год?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84" b="2287"/>
          <a:stretch/>
        </p:blipFill>
        <p:spPr>
          <a:xfrm>
            <a:off x="-33548" y="0"/>
            <a:ext cx="2629755" cy="6868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9720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ышарики - Топ-Топ- Новый год- Новогодняя песенка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7601" y="980728"/>
            <a:ext cx="7328815" cy="455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2517800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78497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484784"/>
            <a:ext cx="7776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– это                семейный праздник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" y="0"/>
            <a:ext cx="5505577" cy="4099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95715"/>
            <a:ext cx="4860032" cy="3238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99392"/>
            <a:ext cx="7139390" cy="64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1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2422" y="404664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Новый год отмечается </a:t>
            </a:r>
          </a:p>
          <a:p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31 декабря…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"/>
          <a:stretch/>
        </p:blipFill>
        <p:spPr>
          <a:xfrm>
            <a:off x="611560" y="1566902"/>
            <a:ext cx="3567585" cy="38610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711688"/>
            <a:ext cx="652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10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1905243"/>
            <a:ext cx="6087273" cy="4176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48680"/>
            <a:ext cx="7123080" cy="924475"/>
          </a:xfrm>
        </p:spPr>
        <p:txBody>
          <a:bodyPr>
            <a:noAutofit/>
          </a:bodyPr>
          <a:lstStyle/>
          <a:p>
            <a:r>
              <a:rPr lang="ru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празднику готовятся взрослые и дети…</a:t>
            </a:r>
          </a:p>
        </p:txBody>
      </p:sp>
    </p:spTree>
    <p:extLst>
      <p:ext uri="{BB962C8B-B14F-4D97-AF65-F5344CB8AC3E}">
        <p14:creationId xmlns:p14="http://schemas.microsoft.com/office/powerpoint/2010/main" val="1645773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7125113" cy="924475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ходят на новогодний            утренник…</a:t>
            </a:r>
          </a:p>
        </p:txBody>
      </p:sp>
      <p:pic>
        <p:nvPicPr>
          <p:cNvPr id="4" name="Содержимое 3" descr="utrennik_v_dramteat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628800"/>
            <a:ext cx="7215238" cy="4798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627399" cy="542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64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axresdefaul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268760"/>
            <a:ext cx="8255058" cy="4643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0" r="57305" b="34188"/>
          <a:stretch/>
        </p:blipFill>
        <p:spPr>
          <a:xfrm>
            <a:off x="107504" y="4509120"/>
            <a:ext cx="2475898" cy="2467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603448"/>
            <a:ext cx="4896544" cy="51761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332656"/>
            <a:ext cx="7125113" cy="924475"/>
          </a:xfrm>
        </p:spPr>
        <p:txBody>
          <a:bodyPr>
            <a:normAutofit/>
          </a:bodyPr>
          <a:lstStyle/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Водят хороводы вокруг елочки</a:t>
            </a:r>
          </a:p>
        </p:txBody>
      </p:sp>
    </p:spTree>
    <p:extLst>
      <p:ext uri="{BB962C8B-B14F-4D97-AF65-F5344CB8AC3E}">
        <p14:creationId xmlns:p14="http://schemas.microsoft.com/office/powerpoint/2010/main" val="1770795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540568" y="404664"/>
            <a:ext cx="7125113" cy="9244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праздник приходит </a:t>
            </a:r>
            <a:b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Дед Мороз и Снегурочка</a:t>
            </a:r>
            <a:r>
              <a:rPr lang="ru-RU" dirty="0"/>
              <a:t>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0"/>
            <a:ext cx="5186362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676425"/>
            <a:ext cx="5903897" cy="620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81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7A90E82C-683F-4EE1-90C1-035515B5D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35" y="1941307"/>
            <a:ext cx="5855735" cy="439180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8" y="3212976"/>
            <a:ext cx="7223775" cy="42032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6953" y="319790"/>
            <a:ext cx="7125113" cy="924475"/>
          </a:xfrm>
        </p:spPr>
        <p:txBody>
          <a:bodyPr/>
          <a:lstStyle/>
          <a:p>
            <a:pPr algn="r"/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2021 года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79" t="64117" r="48490"/>
          <a:stretch/>
        </p:blipFill>
        <p:spPr>
          <a:xfrm>
            <a:off x="3635896" y="1052736"/>
            <a:ext cx="4610477" cy="24608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79" t="64117" r="55532"/>
          <a:stretch/>
        </p:blipFill>
        <p:spPr>
          <a:xfrm>
            <a:off x="-324544" y="-105391"/>
            <a:ext cx="3744415" cy="223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2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2841" y="188640"/>
            <a:ext cx="4572000" cy="71096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наступающим Новым годом, уважаемые родители! </a:t>
            </a:r>
          </a:p>
          <a:p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Пусть год уходящий заберет из нашей жизни все отрицательное, а Новый принесет счастье, радость и удачу в каждый дом. Желаем вам и вашим детям крепкого здоровья, прекрасных каникул, а наш коллектив сделает все возможное, чтобы дорога в школу была желанной для каждого нашего ученика!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15" y="0"/>
            <a:ext cx="7534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87948"/>
      </p:ext>
    </p:extLst>
  </p:cSld>
  <p:clrMapOvr>
    <a:masterClrMapping/>
  </p:clrMapOvr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TM02455519[[fn=Зима]]</Template>
  <TotalTime>137</TotalTime>
  <Words>130</Words>
  <Application>Microsoft Office PowerPoint</Application>
  <PresentationFormat>Экран (4:3)</PresentationFormat>
  <Paragraphs>16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Courier New</vt:lpstr>
      <vt:lpstr>Times New Roman</vt:lpstr>
      <vt:lpstr>Verdana</vt:lpstr>
      <vt:lpstr>Wingdings 2</vt:lpstr>
      <vt:lpstr>Winter</vt:lpstr>
      <vt:lpstr>Презентация PowerPoint</vt:lpstr>
      <vt:lpstr>Презентация PowerPoint</vt:lpstr>
      <vt:lpstr>Презентация PowerPoint</vt:lpstr>
      <vt:lpstr>К празднику готовятся взрослые и дети…</vt:lpstr>
      <vt:lpstr>Дети ходят на новогодний            утренник…</vt:lpstr>
      <vt:lpstr>Водят хороводы вокруг елочки</vt:lpstr>
      <vt:lpstr>На праздник приходит  Дед Мороз и Снегурочка…</vt:lpstr>
      <vt:lpstr>Символ 2021 года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16</cp:revision>
  <dcterms:created xsi:type="dcterms:W3CDTF">2018-12-04T15:18:45Z</dcterms:created>
  <dcterms:modified xsi:type="dcterms:W3CDTF">2020-12-20T09:14:02Z</dcterms:modified>
</cp:coreProperties>
</file>