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  <p:sldId id="276" r:id="rId9"/>
    <p:sldId id="273" r:id="rId10"/>
    <p:sldId id="274" r:id="rId11"/>
    <p:sldId id="275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7" r:id="rId21"/>
    <p:sldId id="278" r:id="rId22"/>
    <p:sldId id="272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2C0E85-BC7D-40D2-B5BA-08CB0F45B6A9}" type="doc">
      <dgm:prSet loTypeId="urn:microsoft.com/office/officeart/2005/8/layout/vProcess5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62ED1283-5F69-423A-9AB8-3BBE283CAA2F}">
      <dgm:prSet phldrT="[Текст]" custT="1"/>
      <dgm:spPr/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Целеполагание</a:t>
          </a: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(Выбор темы</a:t>
          </a:r>
          <a:r>
            <a:rPr lang="ru-RU" sz="24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FBFD6B2-06B4-4942-928F-D4F35AE58134}" type="parTrans" cxnId="{563919DE-900C-410E-BAE5-4EEF86D33CD3}">
      <dgm:prSet/>
      <dgm:spPr/>
      <dgm:t>
        <a:bodyPr/>
        <a:lstStyle/>
        <a:p>
          <a:endParaRPr lang="ru-RU"/>
        </a:p>
      </dgm:t>
    </dgm:pt>
    <dgm:pt modelId="{A515FC8A-A170-42F1-BCD7-1414A0DD6ED3}" type="sibTrans" cxnId="{563919DE-900C-410E-BAE5-4EEF86D33CD3}">
      <dgm:prSet/>
      <dgm:spPr/>
      <dgm:t>
        <a:bodyPr/>
        <a:lstStyle/>
        <a:p>
          <a:endParaRPr lang="ru-RU"/>
        </a:p>
      </dgm:t>
    </dgm:pt>
    <dgm:pt modelId="{E122820D-810F-4EB8-90B9-BA558CC99A82}">
      <dgm:prSet phldrT="[Текст]" custT="1"/>
      <dgm:spPr/>
      <dgm:t>
        <a:bodyPr/>
        <a:lstStyle/>
        <a:p>
          <a:pPr algn="just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Разработка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лэпбука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 (Составление плана)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70DAD1F-8646-4748-83F5-65AF2BC6B5C4}" type="parTrans" cxnId="{978DECC4-3B99-4F8B-9489-3289F1CBA71F}">
      <dgm:prSet/>
      <dgm:spPr/>
      <dgm:t>
        <a:bodyPr/>
        <a:lstStyle/>
        <a:p>
          <a:endParaRPr lang="ru-RU"/>
        </a:p>
      </dgm:t>
    </dgm:pt>
    <dgm:pt modelId="{EF009CFF-8A9D-4F3C-9DDA-C1735BA51FDC}" type="sibTrans" cxnId="{978DECC4-3B99-4F8B-9489-3289F1CBA71F}">
      <dgm:prSet/>
      <dgm:spPr/>
      <dgm:t>
        <a:bodyPr/>
        <a:lstStyle/>
        <a:p>
          <a:endParaRPr lang="ru-RU"/>
        </a:p>
      </dgm:t>
    </dgm:pt>
    <dgm:pt modelId="{42C1A04B-7852-490C-97B2-AAEAFA315C13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Подведение итогов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4F5D08E1-216F-4B76-8FBB-15F0485CAEC0}" type="parTrans" cxnId="{3E24E881-A3FB-4178-BB21-21403880CBE1}">
      <dgm:prSet/>
      <dgm:spPr/>
      <dgm:t>
        <a:bodyPr/>
        <a:lstStyle/>
        <a:p>
          <a:endParaRPr lang="ru-RU"/>
        </a:p>
      </dgm:t>
    </dgm:pt>
    <dgm:pt modelId="{5FDDA187-063B-47E6-9DB1-674CB90B9D94}" type="sibTrans" cxnId="{3E24E881-A3FB-4178-BB21-21403880CBE1}">
      <dgm:prSet/>
      <dgm:spPr/>
      <dgm:t>
        <a:bodyPr/>
        <a:lstStyle/>
        <a:p>
          <a:endParaRPr lang="ru-RU"/>
        </a:p>
      </dgm:t>
    </dgm:pt>
    <dgm:pt modelId="{B889BE5C-D871-4A72-BCFE-D85DF9648C9D}">
      <dgm:prSet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Выполнение (Практическая часть)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BECBCDF3-8D2A-4B22-9DF6-CB3110FDEC10}" type="parTrans" cxnId="{AE8B9B07-50F1-4EA1-B688-6FBF00F8343C}">
      <dgm:prSet/>
      <dgm:spPr/>
      <dgm:t>
        <a:bodyPr/>
        <a:lstStyle/>
        <a:p>
          <a:endParaRPr lang="ru-RU"/>
        </a:p>
      </dgm:t>
    </dgm:pt>
    <dgm:pt modelId="{A2BA1393-CC23-49D9-A670-271A79762229}" type="sibTrans" cxnId="{AE8B9B07-50F1-4EA1-B688-6FBF00F8343C}">
      <dgm:prSet/>
      <dgm:spPr/>
      <dgm:t>
        <a:bodyPr/>
        <a:lstStyle/>
        <a:p>
          <a:endParaRPr lang="ru-RU"/>
        </a:p>
      </dgm:t>
    </dgm:pt>
    <dgm:pt modelId="{671DCBC6-9999-406B-9C57-7E5331BFBA33}" type="pres">
      <dgm:prSet presAssocID="{B22C0E85-BC7D-40D2-B5BA-08CB0F45B6A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AE0EEF-CCE9-4A2C-92D8-0E73F740E3B4}" type="pres">
      <dgm:prSet presAssocID="{B22C0E85-BC7D-40D2-B5BA-08CB0F45B6A9}" presName="dummyMaxCanvas" presStyleCnt="0">
        <dgm:presLayoutVars/>
      </dgm:prSet>
      <dgm:spPr/>
    </dgm:pt>
    <dgm:pt modelId="{A409213A-F4B5-4565-B2CE-726C63D5349A}" type="pres">
      <dgm:prSet presAssocID="{B22C0E85-BC7D-40D2-B5BA-08CB0F45B6A9}" presName="FourNodes_1" presStyleLbl="node1" presStyleIdx="0" presStyleCnt="4" custLinFactNeighborX="-1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B13854-AA77-4F9C-946A-D6829D03D645}" type="pres">
      <dgm:prSet presAssocID="{B22C0E85-BC7D-40D2-B5BA-08CB0F45B6A9}" presName="FourNodes_2" presStyleLbl="node1" presStyleIdx="1" presStyleCnt="4" custScaleX="118375" custLinFactNeighborX="6656" custLinFactNeighborY="-4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306E1-C90B-4BD7-B10B-7AFCABE2999A}" type="pres">
      <dgm:prSet presAssocID="{B22C0E85-BC7D-40D2-B5BA-08CB0F45B6A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0204F-F3F6-4700-B1C8-12D44A468572}" type="pres">
      <dgm:prSet presAssocID="{B22C0E85-BC7D-40D2-B5BA-08CB0F45B6A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C53D5-B06A-4500-AAFC-5C08CE603A09}" type="pres">
      <dgm:prSet presAssocID="{B22C0E85-BC7D-40D2-B5BA-08CB0F45B6A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773F6-7EFC-4967-BC5E-C62B42904B5B}" type="pres">
      <dgm:prSet presAssocID="{B22C0E85-BC7D-40D2-B5BA-08CB0F45B6A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FFAC9-BE9A-4B21-8F21-E549D509D625}" type="pres">
      <dgm:prSet presAssocID="{B22C0E85-BC7D-40D2-B5BA-08CB0F45B6A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0D6B-ABDB-4666-A953-264DF36EB008}" type="pres">
      <dgm:prSet presAssocID="{B22C0E85-BC7D-40D2-B5BA-08CB0F45B6A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3D624-E1FC-4174-886D-D5943920EF57}" type="pres">
      <dgm:prSet presAssocID="{B22C0E85-BC7D-40D2-B5BA-08CB0F45B6A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7E5180-DF80-480F-9DC1-962B4440CF68}" type="pres">
      <dgm:prSet presAssocID="{B22C0E85-BC7D-40D2-B5BA-08CB0F45B6A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6461D-B908-4C93-9382-241C93B196DF}" type="pres">
      <dgm:prSet presAssocID="{B22C0E85-BC7D-40D2-B5BA-08CB0F45B6A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95E6C5-F1BB-4922-AB3C-812337F2905A}" type="presOf" srcId="{B889BE5C-D871-4A72-BCFE-D85DF9648C9D}" destId="{A67306E1-C90B-4BD7-B10B-7AFCABE2999A}" srcOrd="0" destOrd="0" presId="urn:microsoft.com/office/officeart/2005/8/layout/vProcess5"/>
    <dgm:cxn modelId="{563919DE-900C-410E-BAE5-4EEF86D33CD3}" srcId="{B22C0E85-BC7D-40D2-B5BA-08CB0F45B6A9}" destId="{62ED1283-5F69-423A-9AB8-3BBE283CAA2F}" srcOrd="0" destOrd="0" parTransId="{2FBFD6B2-06B4-4942-928F-D4F35AE58134}" sibTransId="{A515FC8A-A170-42F1-BCD7-1414A0DD6ED3}"/>
    <dgm:cxn modelId="{8ADD36FB-2BD8-4612-B181-88C81E76811D}" type="presOf" srcId="{E122820D-810F-4EB8-90B9-BA558CC99A82}" destId="{37B13854-AA77-4F9C-946A-D6829D03D645}" srcOrd="0" destOrd="0" presId="urn:microsoft.com/office/officeart/2005/8/layout/vProcess5"/>
    <dgm:cxn modelId="{978DECC4-3B99-4F8B-9489-3289F1CBA71F}" srcId="{B22C0E85-BC7D-40D2-B5BA-08CB0F45B6A9}" destId="{E122820D-810F-4EB8-90B9-BA558CC99A82}" srcOrd="1" destOrd="0" parTransId="{670DAD1F-8646-4748-83F5-65AF2BC6B5C4}" sibTransId="{EF009CFF-8A9D-4F3C-9DDA-C1735BA51FDC}"/>
    <dgm:cxn modelId="{02F3AD16-A500-4BEF-854C-2A9936D11851}" type="presOf" srcId="{EF009CFF-8A9D-4F3C-9DDA-C1735BA51FDC}" destId="{C5B773F6-7EFC-4967-BC5E-C62B42904B5B}" srcOrd="0" destOrd="0" presId="urn:microsoft.com/office/officeart/2005/8/layout/vProcess5"/>
    <dgm:cxn modelId="{6539B237-0991-4208-B0FB-6CA85841D6CF}" type="presOf" srcId="{62ED1283-5F69-423A-9AB8-3BBE283CAA2F}" destId="{DF000D6B-ABDB-4666-A953-264DF36EB008}" srcOrd="1" destOrd="0" presId="urn:microsoft.com/office/officeart/2005/8/layout/vProcess5"/>
    <dgm:cxn modelId="{52C8241D-8F95-4165-9927-A8CF8DD65289}" type="presOf" srcId="{A2BA1393-CC23-49D9-A670-271A79762229}" destId="{CDCFFAC9-BE9A-4B21-8F21-E549D509D625}" srcOrd="0" destOrd="0" presId="urn:microsoft.com/office/officeart/2005/8/layout/vProcess5"/>
    <dgm:cxn modelId="{D662B613-B3C2-4C02-84A9-2B11027031BC}" type="presOf" srcId="{42C1A04B-7852-490C-97B2-AAEAFA315C13}" destId="{A726461D-B908-4C93-9382-241C93B196DF}" srcOrd="1" destOrd="0" presId="urn:microsoft.com/office/officeart/2005/8/layout/vProcess5"/>
    <dgm:cxn modelId="{D5AA5FB9-D8ED-4043-A228-B930BB70F4B3}" type="presOf" srcId="{B889BE5C-D871-4A72-BCFE-D85DF9648C9D}" destId="{F77E5180-DF80-480F-9DC1-962B4440CF68}" srcOrd="1" destOrd="0" presId="urn:microsoft.com/office/officeart/2005/8/layout/vProcess5"/>
    <dgm:cxn modelId="{3E24E881-A3FB-4178-BB21-21403880CBE1}" srcId="{B22C0E85-BC7D-40D2-B5BA-08CB0F45B6A9}" destId="{42C1A04B-7852-490C-97B2-AAEAFA315C13}" srcOrd="3" destOrd="0" parTransId="{4F5D08E1-216F-4B76-8FBB-15F0485CAEC0}" sibTransId="{5FDDA187-063B-47E6-9DB1-674CB90B9D94}"/>
    <dgm:cxn modelId="{C6B886F6-1FBA-4032-83EC-3F5912624DB1}" type="presOf" srcId="{A515FC8A-A170-42F1-BCD7-1414A0DD6ED3}" destId="{61FC53D5-B06A-4500-AAFC-5C08CE603A09}" srcOrd="0" destOrd="0" presId="urn:microsoft.com/office/officeart/2005/8/layout/vProcess5"/>
    <dgm:cxn modelId="{7921DD33-1389-42E2-ADC2-3C97D4426891}" type="presOf" srcId="{B22C0E85-BC7D-40D2-B5BA-08CB0F45B6A9}" destId="{671DCBC6-9999-406B-9C57-7E5331BFBA33}" srcOrd="0" destOrd="0" presId="urn:microsoft.com/office/officeart/2005/8/layout/vProcess5"/>
    <dgm:cxn modelId="{092FA446-5A27-47BF-B763-BD137BE65156}" type="presOf" srcId="{62ED1283-5F69-423A-9AB8-3BBE283CAA2F}" destId="{A409213A-F4B5-4565-B2CE-726C63D5349A}" srcOrd="0" destOrd="0" presId="urn:microsoft.com/office/officeart/2005/8/layout/vProcess5"/>
    <dgm:cxn modelId="{AE8B9B07-50F1-4EA1-B688-6FBF00F8343C}" srcId="{B22C0E85-BC7D-40D2-B5BA-08CB0F45B6A9}" destId="{B889BE5C-D871-4A72-BCFE-D85DF9648C9D}" srcOrd="2" destOrd="0" parTransId="{BECBCDF3-8D2A-4B22-9DF6-CB3110FDEC10}" sibTransId="{A2BA1393-CC23-49D9-A670-271A79762229}"/>
    <dgm:cxn modelId="{D20CC238-3A4E-454B-85A8-525581A92C9B}" type="presOf" srcId="{E122820D-810F-4EB8-90B9-BA558CC99A82}" destId="{C143D624-E1FC-4174-886D-D5943920EF57}" srcOrd="1" destOrd="0" presId="urn:microsoft.com/office/officeart/2005/8/layout/vProcess5"/>
    <dgm:cxn modelId="{7982E35F-E8E4-4CF4-8140-FDEB5DAF029E}" type="presOf" srcId="{42C1A04B-7852-490C-97B2-AAEAFA315C13}" destId="{D270204F-F3F6-4700-B1C8-12D44A468572}" srcOrd="0" destOrd="0" presId="urn:microsoft.com/office/officeart/2005/8/layout/vProcess5"/>
    <dgm:cxn modelId="{C1F39699-7F57-4213-8A95-E8628B9D7937}" type="presParOf" srcId="{671DCBC6-9999-406B-9C57-7E5331BFBA33}" destId="{82AE0EEF-CCE9-4A2C-92D8-0E73F740E3B4}" srcOrd="0" destOrd="0" presId="urn:microsoft.com/office/officeart/2005/8/layout/vProcess5"/>
    <dgm:cxn modelId="{0A059C98-2FD6-4074-91B1-B1A13E882F38}" type="presParOf" srcId="{671DCBC6-9999-406B-9C57-7E5331BFBA33}" destId="{A409213A-F4B5-4565-B2CE-726C63D5349A}" srcOrd="1" destOrd="0" presId="urn:microsoft.com/office/officeart/2005/8/layout/vProcess5"/>
    <dgm:cxn modelId="{D45E6ED7-7090-4977-B81E-B5F0DE67744C}" type="presParOf" srcId="{671DCBC6-9999-406B-9C57-7E5331BFBA33}" destId="{37B13854-AA77-4F9C-946A-D6829D03D645}" srcOrd="2" destOrd="0" presId="urn:microsoft.com/office/officeart/2005/8/layout/vProcess5"/>
    <dgm:cxn modelId="{495F7305-F765-4276-BEE0-6EDFD487E25A}" type="presParOf" srcId="{671DCBC6-9999-406B-9C57-7E5331BFBA33}" destId="{A67306E1-C90B-4BD7-B10B-7AFCABE2999A}" srcOrd="3" destOrd="0" presId="urn:microsoft.com/office/officeart/2005/8/layout/vProcess5"/>
    <dgm:cxn modelId="{B9F86AB2-993E-45EA-901A-BD8911884973}" type="presParOf" srcId="{671DCBC6-9999-406B-9C57-7E5331BFBA33}" destId="{D270204F-F3F6-4700-B1C8-12D44A468572}" srcOrd="4" destOrd="0" presId="urn:microsoft.com/office/officeart/2005/8/layout/vProcess5"/>
    <dgm:cxn modelId="{1241D824-99A7-4192-9BEA-121954C0E530}" type="presParOf" srcId="{671DCBC6-9999-406B-9C57-7E5331BFBA33}" destId="{61FC53D5-B06A-4500-AAFC-5C08CE603A09}" srcOrd="5" destOrd="0" presId="urn:microsoft.com/office/officeart/2005/8/layout/vProcess5"/>
    <dgm:cxn modelId="{A112E89F-8E4A-4602-A25E-4EEA68A40497}" type="presParOf" srcId="{671DCBC6-9999-406B-9C57-7E5331BFBA33}" destId="{C5B773F6-7EFC-4967-BC5E-C62B42904B5B}" srcOrd="6" destOrd="0" presId="urn:microsoft.com/office/officeart/2005/8/layout/vProcess5"/>
    <dgm:cxn modelId="{4AFED0F9-0B1B-4320-A634-634A90041524}" type="presParOf" srcId="{671DCBC6-9999-406B-9C57-7E5331BFBA33}" destId="{CDCFFAC9-BE9A-4B21-8F21-E549D509D625}" srcOrd="7" destOrd="0" presId="urn:microsoft.com/office/officeart/2005/8/layout/vProcess5"/>
    <dgm:cxn modelId="{55185320-4467-430C-987B-0340BB9FF1CE}" type="presParOf" srcId="{671DCBC6-9999-406B-9C57-7E5331BFBA33}" destId="{DF000D6B-ABDB-4666-A953-264DF36EB008}" srcOrd="8" destOrd="0" presId="urn:microsoft.com/office/officeart/2005/8/layout/vProcess5"/>
    <dgm:cxn modelId="{79E72FE0-5FB9-4919-AD2B-C05F9321FA76}" type="presParOf" srcId="{671DCBC6-9999-406B-9C57-7E5331BFBA33}" destId="{C143D624-E1FC-4174-886D-D5943920EF57}" srcOrd="9" destOrd="0" presId="urn:microsoft.com/office/officeart/2005/8/layout/vProcess5"/>
    <dgm:cxn modelId="{59CA9F6B-0146-4008-9236-EE1AF89E04D1}" type="presParOf" srcId="{671DCBC6-9999-406B-9C57-7E5331BFBA33}" destId="{F77E5180-DF80-480F-9DC1-962B4440CF68}" srcOrd="10" destOrd="0" presId="urn:microsoft.com/office/officeart/2005/8/layout/vProcess5"/>
    <dgm:cxn modelId="{386E8795-E1EE-482B-8CB9-F349C8DB53EA}" type="presParOf" srcId="{671DCBC6-9999-406B-9C57-7E5331BFBA33}" destId="{A726461D-B908-4C93-9382-241C93B196D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09213A-F4B5-4565-B2CE-726C63D5349A}">
      <dsp:nvSpPr>
        <dsp:cNvPr id="0" name=""/>
        <dsp:cNvSpPr/>
      </dsp:nvSpPr>
      <dsp:spPr>
        <a:xfrm>
          <a:off x="0" y="0"/>
          <a:ext cx="5760640" cy="8237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Целеполагание</a:t>
          </a: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(Выбор темы</a:t>
          </a:r>
          <a:r>
            <a:rPr lang="ru-RU" sz="24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kern="12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4850372" cy="823771"/>
      </dsp:txXfrm>
    </dsp:sp>
    <dsp:sp modelId="{37B13854-AA77-4F9C-946A-D6829D03D645}">
      <dsp:nvSpPr>
        <dsp:cNvPr id="0" name=""/>
        <dsp:cNvSpPr/>
      </dsp:nvSpPr>
      <dsp:spPr>
        <a:xfrm>
          <a:off x="360025" y="936107"/>
          <a:ext cx="6819157" cy="8237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Разработка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лэпбука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 (Составление плана)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025" y="936107"/>
        <a:ext cx="5614212" cy="823771"/>
      </dsp:txXfrm>
    </dsp:sp>
    <dsp:sp modelId="{A67306E1-C90B-4BD7-B10B-7AFCABE2999A}">
      <dsp:nvSpPr>
        <dsp:cNvPr id="0" name=""/>
        <dsp:cNvSpPr/>
      </dsp:nvSpPr>
      <dsp:spPr>
        <a:xfrm>
          <a:off x="981108" y="1947096"/>
          <a:ext cx="5760640" cy="8237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Выполнение (Практическая часть)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81108" y="1947096"/>
        <a:ext cx="4749935" cy="823771"/>
      </dsp:txXfrm>
    </dsp:sp>
    <dsp:sp modelId="{D270204F-F3F6-4700-B1C8-12D44A468572}">
      <dsp:nvSpPr>
        <dsp:cNvPr id="0" name=""/>
        <dsp:cNvSpPr/>
      </dsp:nvSpPr>
      <dsp:spPr>
        <a:xfrm>
          <a:off x="1463562" y="2920644"/>
          <a:ext cx="5760640" cy="8237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Подведение итогов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63562" y="2920644"/>
        <a:ext cx="4742734" cy="823771"/>
      </dsp:txXfrm>
    </dsp:sp>
    <dsp:sp modelId="{61FC53D5-B06A-4500-AAFC-5C08CE603A09}">
      <dsp:nvSpPr>
        <dsp:cNvPr id="0" name=""/>
        <dsp:cNvSpPr/>
      </dsp:nvSpPr>
      <dsp:spPr>
        <a:xfrm>
          <a:off x="5248591" y="630934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248591" y="630934"/>
        <a:ext cx="535451" cy="535451"/>
      </dsp:txXfrm>
    </dsp:sp>
    <dsp:sp modelId="{C5B773F6-7EFC-4967-BC5E-C62B42904B5B}">
      <dsp:nvSpPr>
        <dsp:cNvPr id="0" name=""/>
        <dsp:cNvSpPr/>
      </dsp:nvSpPr>
      <dsp:spPr>
        <a:xfrm>
          <a:off x="5731044" y="1604482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731044" y="1604482"/>
        <a:ext cx="535451" cy="535451"/>
      </dsp:txXfrm>
    </dsp:sp>
    <dsp:sp modelId="{CDCFFAC9-BE9A-4B21-8F21-E549D509D625}">
      <dsp:nvSpPr>
        <dsp:cNvPr id="0" name=""/>
        <dsp:cNvSpPr/>
      </dsp:nvSpPr>
      <dsp:spPr>
        <a:xfrm>
          <a:off x="6206297" y="2578030"/>
          <a:ext cx="535451" cy="53545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206297" y="2578030"/>
        <a:ext cx="535451" cy="535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-219990"/>
            <a:ext cx="79208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4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4"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3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4919008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Янтилина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Алина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Ирековна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воспитатель 1 категории, 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МДОБУ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/с «Снегурочка»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Artur\OneDrive\Рабочий стол\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212976"/>
            <a:ext cx="2232248" cy="31889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75656" y="692696"/>
            <a:ext cx="7056784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ru-RU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как средство обучения, </a:t>
            </a:r>
          </a:p>
          <a:p>
            <a:pPr algn="ctr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воспитания, развития детей </a:t>
            </a:r>
          </a:p>
          <a:p>
            <a:pPr algn="ctr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старшего дошкольного возраста»</a:t>
            </a:r>
          </a:p>
          <a:p>
            <a:pPr algn="ctr"/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404664"/>
            <a:ext cx="489654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«Снежная зима» 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s://sun9-68.userapi.com/impg/EqjUjEZVhkOFAn_S50X82vzooKS8MyWbZQmz5A/rrHKueJRkgk.jpg?size=1280x971&amp;quality=95&amp;sign=e836a2507cc8d97a0b061fd0f98e1a8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628800"/>
            <a:ext cx="6192687" cy="4697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411760" y="548680"/>
            <a:ext cx="5544616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«Республика Башкортостан» 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sun9-26.userapi.com/impg/a4yo8q7NM08vXSShOqaotywX8VbMH0bjF2Lo3Q/PYTBOgPS2PY.jpg?size=1280x717&amp;quality=95&amp;sign=984be5d671086fe8d9003f5901780df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204864"/>
            <a:ext cx="6957502" cy="3897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475656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275856" y="908720"/>
            <a:ext cx="5328592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для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должна быть: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2276872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Интересна ребенку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7904" y="2852936"/>
            <a:ext cx="5118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Выполнима (соответствовать возрасту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122" name="Picture 2" descr="Векторы по запросу Рука с лупой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717032"/>
            <a:ext cx="2808312" cy="2799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475656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75856" y="980728"/>
            <a:ext cx="5328592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Примерный план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«Город Сибай»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2492896"/>
            <a:ext cx="51845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Сложи Герб города Сибай.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Достопримечательности нашего города.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Карта Республики Башкортостан.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Профессии в нашем городе.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«Мой любимый детский сад»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3275856" y="476672"/>
            <a:ext cx="5328592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Макет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«Город Сибай» 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331640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s://sun9-43.userapi.com/impg/2FzFLapAllz3FkMEdU6vOERDXsXFCUwHDjfm2g/9-bG9A5ynUU.jpg?size=1280x882&amp;quality=95&amp;sign=a68e65cf02a527f31681b3673d09ee7b&amp;type=album"/>
          <p:cNvPicPr>
            <a:picLocks noChangeAspect="1" noChangeArrowheads="1"/>
          </p:cNvPicPr>
          <p:nvPr/>
        </p:nvPicPr>
        <p:blipFill>
          <a:blip r:embed="rId4" cstate="print"/>
          <a:srcRect l="2532" r="1266"/>
          <a:stretch>
            <a:fillRect/>
          </a:stretch>
        </p:blipFill>
        <p:spPr bwMode="auto">
          <a:xfrm rot="10800000">
            <a:off x="3131840" y="1988840"/>
            <a:ext cx="5616624" cy="4022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475656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75856" y="764704"/>
            <a:ext cx="5328592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карманов для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tipik.ru/wp-content/uploads/2020/02/%D0%9A%D0%B0%D1%80%D0%BC%D0%B0%D1%88%D0%BA%D0%B8-%D0%B4%D0%BB%D1%8F-%D0%BB%D1%8D%D0%BF%D0%B1%D1%83%D0%BA%D0%B0-%D1%80%D0%B0%D1%81%D0%BF%D0%B5%D1%87%D0%B0%D1%82%D0%B0%D1%82%D1%8C-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060848"/>
            <a:ext cx="3096344" cy="4144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https://tipik.ru/wp-content/uploads/2020/02/%D0%9A%D0%B0%D1%80%D0%BC%D0%B0%D1%88%D0%BA%D0%B8-%D0%B4%D0%BB%D1%8F-%D0%BB%D1%8D%D0%BF%D0%B1%D1%83%D0%BA%D0%B0-%D1%80%D0%B0%D1%81%D0%BF%D0%B5%D1%87%D0%B0%D1%82%D0%B0%D1%82%D1%8C-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412776"/>
            <a:ext cx="5404247" cy="3600580"/>
          </a:xfrm>
          <a:prstGeom prst="rect">
            <a:avLst/>
          </a:prstGeom>
          <a:noFill/>
        </p:spPr>
      </p:pic>
      <p:pic>
        <p:nvPicPr>
          <p:cNvPr id="4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4" cstate="print"/>
          <a:srcRect l="1948" r="74675" b="3896"/>
          <a:stretch>
            <a:fillRect/>
          </a:stretch>
        </p:blipFill>
        <p:spPr bwMode="auto">
          <a:xfrm>
            <a:off x="1403648" y="692696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475656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 descr="Папки и файлы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717032"/>
            <a:ext cx="2592288" cy="2592289"/>
          </a:xfrm>
          <a:prstGeom prst="rect">
            <a:avLst/>
          </a:prstGeom>
          <a:noFill/>
        </p:spPr>
      </p:pic>
      <p:pic>
        <p:nvPicPr>
          <p:cNvPr id="25606" name="Picture 6" descr="Папка-конверт на кнопке А4, пластик 180 мкм, цвет - ассорти, индивидуальная..."/>
          <p:cNvPicPr>
            <a:picLocks noChangeAspect="1" noChangeArrowheads="1"/>
          </p:cNvPicPr>
          <p:nvPr/>
        </p:nvPicPr>
        <p:blipFill>
          <a:blip r:embed="rId5" cstate="print"/>
          <a:srcRect l="13461" r="11154"/>
          <a:stretch>
            <a:fillRect/>
          </a:stretch>
        </p:blipFill>
        <p:spPr bwMode="auto">
          <a:xfrm>
            <a:off x="4139952" y="548680"/>
            <a:ext cx="4032448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548680"/>
            <a:ext cx="525658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«Город Сибай» (практическая часть)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fsd.multiurok.ru/html/2017/06/04/s_59341783b6d1f/img9.jpg"/>
          <p:cNvPicPr>
            <a:picLocks noChangeAspect="1" noChangeArrowheads="1"/>
          </p:cNvPicPr>
          <p:nvPr/>
        </p:nvPicPr>
        <p:blipFill>
          <a:blip r:embed="rId3" cstate="print"/>
          <a:srcRect l="1948" r="74675" b="3896"/>
          <a:stretch>
            <a:fillRect/>
          </a:stretch>
        </p:blipFill>
        <p:spPr bwMode="auto">
          <a:xfrm>
            <a:off x="1475656" y="980728"/>
            <a:ext cx="17281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s://sun9-6.userapi.com/impg/8zKEi53Jf4bKsAxdRUmRWAP7c_OKH3lndv6Pjg/Xz0v6_nUXpU.jpg?size=1280x950&amp;quality=95&amp;sign=4bd11d7c613947cbe177b03d8cf3111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204864"/>
            <a:ext cx="5112568" cy="3794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 descr="https://sun9-7.userapi.com/impg/S8iX1jWSmU89xQw3Md3r56ANh8L0TG3KvDgcqg/1Rzcy7b9CCI.jpg?size=1280x532&amp;quality=95&amp;sign=2669dc24800f7d9d0b4c33c14d96b90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556792"/>
            <a:ext cx="6624736" cy="2753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6" name="AutoShape 2" descr="https://1.bp.blogspot.com/-m8IhaBuAQ_U/W_AyCH4N1gI/AAAAAAAAgXU/cRYi_48g79Yyv6P7CeB-RtkSmPqgObS5gCLcBGAs/w1200-h630-p-k-no-nu/depositphotos_67087985-stock-illustration-cartoon-kids-thinking-with-whi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autogear.ru/misc/i/gallery/85361/24681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492896"/>
            <a:ext cx="4608512" cy="326286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1547664" y="548680"/>
            <a:ext cx="7200800" cy="15841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же сделать так,</a:t>
            </a: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чтобы пройденный материал остался в памяти дошкольника?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s://sun9-69.userapi.com/impg/pFrlP8Tv1j6flV-nP1r3IadmVH0x1LaEiPFvEw/5HdeTrK6SyU.jpg?size=1280x1280&amp;quality=95&amp;sign=56d8121713afaa93d76f49cfbbc6710a&amp;type=album"/>
          <p:cNvPicPr>
            <a:picLocks noChangeAspect="1" noChangeArrowheads="1"/>
          </p:cNvPicPr>
          <p:nvPr/>
        </p:nvPicPr>
        <p:blipFill>
          <a:blip r:embed="rId3" cstate="print"/>
          <a:srcRect t="2532" r="1266"/>
          <a:stretch>
            <a:fillRect/>
          </a:stretch>
        </p:blipFill>
        <p:spPr bwMode="auto">
          <a:xfrm>
            <a:off x="2267744" y="476672"/>
            <a:ext cx="5616624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2" descr="https://sun9-85.userapi.com/impg/wzaQt40UWFVTXXhHg7JU1Vnkd0yFdOq3JvZfNQ/1Pukwz4s5oo.jpg?size=1280x1280&amp;quality=95&amp;sign=281b68f2225a6fab3462ab948629c556&amp;type=album"/>
          <p:cNvPicPr>
            <a:picLocks noChangeAspect="1" noChangeArrowheads="1"/>
          </p:cNvPicPr>
          <p:nvPr/>
        </p:nvPicPr>
        <p:blipFill>
          <a:blip r:embed="rId3" cstate="print"/>
          <a:srcRect t="10086"/>
          <a:stretch>
            <a:fillRect/>
          </a:stretch>
        </p:blipFill>
        <p:spPr bwMode="auto">
          <a:xfrm>
            <a:off x="1979712" y="548680"/>
            <a:ext cx="6264696" cy="5632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835696" y="548680"/>
            <a:ext cx="6768752" cy="11521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не только технология, помогающая закрепить и отработать полученные знания, это 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2204864"/>
            <a:ext cx="74168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объединение детей, родителей и педагогов, то есть  социальная направленность;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дети  учатся находить информацию самостоятельно, то есть учатся учиться;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расширение представлений детей об окружающем мире;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полет фантазии, который может дать непредсказуемые результаты;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исследование, которое однажды начавшись, будет длиться всю жизнь, так как если посеять в ребенке «зерно» открытия и исследования, оно будет расти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увеличиватся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Задача педагога лишь придавать ребенку уверенности в своих силах и правильно мотивировать на открытие новых горизонтов.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75656" y="2649686"/>
            <a:ext cx="7128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 !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691680" y="1268760"/>
            <a:ext cx="6912768" cy="12241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lapbook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– в дословном переводе с английского языка означает «книга на коленях»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lap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колени,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book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 книга). 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19672" y="2780928"/>
            <a:ext cx="7128792" cy="18722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это книжка – раскладушка с кармашками, дверками, окошками, вкладками и подвижными деталями, в которую помещены материалы на одну тему, которые дают возможность размещать информацию в виде рисунков, небольших текстов, диаграмм и графиков в любой форме и на любую тему.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19672" y="4941168"/>
            <a:ext cx="7128792" cy="15121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отличный способ закрепить определенную тему с детьми, осмыслить содержание книги, провести исследовательскую работу, в процессе которой ребенок участвует в поиске, анализе и сортировке информации.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332656"/>
            <a:ext cx="41764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Лэпбук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1547664" y="1988840"/>
            <a:ext cx="2448272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508104" y="2204864"/>
            <a:ext cx="3024336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4365104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31840" y="4797152"/>
            <a:ext cx="3816424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131840" y="3501008"/>
            <a:ext cx="1800200" cy="12241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067944" y="2852936"/>
            <a:ext cx="1368152" cy="720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004048" y="3717032"/>
            <a:ext cx="1872208" cy="10081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1691680" y="476672"/>
            <a:ext cx="6768752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вид совместной деятельности взрослых и детей.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835696" y="548680"/>
            <a:ext cx="669674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Этапы создания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03648" y="1916832"/>
          <a:ext cx="7200800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475656" y="404664"/>
            <a:ext cx="705678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Материалы, инструменты и приспособления необходимые для изготовления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www.eduneo.ru/wp-content/uploads/2018/12/hello_html_75c70cf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4815004" cy="3096344"/>
          </a:xfrm>
          <a:prstGeom prst="rect">
            <a:avLst/>
          </a:prstGeom>
          <a:noFill/>
        </p:spPr>
      </p:pic>
      <p:pic>
        <p:nvPicPr>
          <p:cNvPr id="3076" name="Picture 4" descr="https://www.maam.ru/upload/blogs/detsad-685281-1490171894.jpg"/>
          <p:cNvPicPr>
            <a:picLocks noChangeAspect="1" noChangeArrowheads="1"/>
          </p:cNvPicPr>
          <p:nvPr/>
        </p:nvPicPr>
        <p:blipFill>
          <a:blip r:embed="rId4" cstate="print"/>
          <a:srcRect r="321" b="5875"/>
          <a:stretch>
            <a:fillRect/>
          </a:stretch>
        </p:blipFill>
        <p:spPr bwMode="auto">
          <a:xfrm>
            <a:off x="4355976" y="3356992"/>
            <a:ext cx="4320480" cy="30583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285293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266" name="Picture 2" descr="https://sun9-37.userapi.com/impg/xXiULBXxvIgLqA_x-fVwUr3ca9Ueg9OgzjDPMA/6na1i_FeJpY.jpg?size=1280x725&amp;quality=95&amp;sign=abf8660a46caa96ee33d16d4e90de96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88840"/>
            <a:ext cx="7128792" cy="4037793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2699792" y="404664"/>
            <a:ext cx="5112568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«Твоя безопасность» 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1746" name="Picture 2" descr="https://sun9-79.userapi.com/impg/DZc3RhNQlcgB8JHBxshu4Emte0-UmcnLSX72Hg/3g385sScZgU.jpg?size=711x1080&amp;quality=95&amp;sign=d3c4e4b26be07feffdf195238d04ac3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2952328" cy="4484549"/>
          </a:xfrm>
          <a:prstGeom prst="rect">
            <a:avLst/>
          </a:prstGeom>
          <a:noFill/>
        </p:spPr>
      </p:pic>
      <p:pic>
        <p:nvPicPr>
          <p:cNvPr id="31748" name="Picture 4" descr="https://sun9-52.userapi.com/impg/pPfbT0VbOhS5RXhJhBurU9JDRepxZSmVXJLSjw/Efhl0u0_KZ4.jpg?size=786x1080&amp;quality=95&amp;sign=6ef1a1ea59bc767111face0940fcef4b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772816"/>
            <a:ext cx="3357973" cy="4614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0809607_18-p-fon-s-bloknotom-dlya-prezentatsii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9698" name="Picture 2" descr="https://sun9-63.userapi.com/impg/r-Rd1SHUvhBXt2wUHZJatwUxCHuIylrk6HCz_A/xKGbxxw-JUA.jpg?size=1280x1026&amp;quality=95&amp;sign=e3f25be1a14b4a11043694f73f74bfe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916832"/>
            <a:ext cx="5614519" cy="4500387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059832" y="404664"/>
            <a:ext cx="417646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«Лето» </a:t>
            </a:r>
            <a:endParaRPr lang="ru-RU" sz="2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318</Words>
  <Application>Microsoft Office PowerPoint</Application>
  <PresentationFormat>Экран (4:3)</PresentationFormat>
  <Paragraphs>54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Артур Янтилин</dc:creator>
  <cp:lastModifiedBy>Artur</cp:lastModifiedBy>
  <cp:revision>54</cp:revision>
  <dcterms:created xsi:type="dcterms:W3CDTF">2022-02-11T17:09:00Z</dcterms:created>
  <dcterms:modified xsi:type="dcterms:W3CDTF">2022-03-14T08:13:42Z</dcterms:modified>
</cp:coreProperties>
</file>