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730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020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33686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263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02466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04866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693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2036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891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42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403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850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956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303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05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114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81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333" y="352964"/>
            <a:ext cx="11098667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2 «</a:t>
            </a:r>
            <a:r>
              <a:rPr lang="ru-RU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Дельфинчик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1590" y="1879462"/>
            <a:ext cx="6096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на тему: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«Психологическое здоровье детей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возраста»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7011" y="3685962"/>
            <a:ext cx="34249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подготовила: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Кочергина Елена Анатольевна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8797" y="6111138"/>
            <a:ext cx="170354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368998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Озёры, 2017г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7866" y="3261060"/>
            <a:ext cx="5238750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0562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5273" y="1042987"/>
            <a:ext cx="7758545" cy="3224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«Дети святы и чисты,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нельзя делать их игрушкою своего настроения»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</a:t>
            </a: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А.П.Чехов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3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50957" y="23033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 – это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полного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физического, духовного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 социального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благополучия ,а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только отсутствие болезней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физических дефектов.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ОКСАНА\Desktop\Zdorove_startovaja-gesundheit-startseite_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6364" y="1981200"/>
            <a:ext cx="4594636" cy="4559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152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6768" y="202740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Психологическое здоровье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это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душевного благополучия, характеризующееся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тсутствием болезненных психических проявлений,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обеспечивающее адекватную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регуляцию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 и деятельности.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C:\Users\ОКСАНА\Desktop\kartinka-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988" y="2646217"/>
            <a:ext cx="7112201" cy="378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9081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758" y="130325"/>
            <a:ext cx="11487606" cy="4113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Составляющие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</a:t>
            </a:r>
          </a:p>
          <a:p>
            <a:pPr algn="ctr"/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 здоровье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предполагает анатомическую целостность и функциональную полноценность всех органов и систем.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Психическое здоровье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характеризуется психологическим и социальным благополучием, при котором человек реализует свои возможности, эффективно противостоит жизненным трудностям и стрессу, осуществляет продуктивную осознанную деятельность и вносит свой вклад в развитие социума.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Психологическое здоровье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человека неразрывно связано с его внутренним соответствием морали общества, в котором он существует. Любое расхождение приводит к психологическому дискомфорту и при определённых обстоятельствах способно перейти в область психиатрических заболеваний в той или иной форме.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C:\Users\ОКСАНА\Desktop\bigstock-Family-People-Health-Services-95154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5507" y="4151939"/>
            <a:ext cx="4607009" cy="2706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7529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60558" y="369273"/>
            <a:ext cx="5273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Критерии психологического здоровья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253" y="1025236"/>
            <a:ext cx="6328610" cy="4334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душевного комфорта ребенка, его психическое развитие;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приемлемое социальное поведение;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понимать не только окружающих, но и себя;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потенциала в  различных видах деятельности;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выбирать и быть ответственным за свой выбор.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ОКСАНА\Desktop\medium_Semya_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4872" y="1027162"/>
            <a:ext cx="4253345" cy="4306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1354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315" y="0"/>
            <a:ext cx="11682663" cy="4094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Уровни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психологического </a:t>
            </a: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здоровья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(креативный)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 нему относятся дети с устойчивой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окружающей среде, силами для борьбы со стрессовыми ситуациями и творческим отношением к реальности. Такие дети не нуждаются в психологической помощи.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(адаптивный)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дети, которые в целом адаптированы к обществу, но у них существует повышенная тревожность, страхи.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Третий 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дезадаптивный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самый низкий, к нему относятся дети, которые стремятся приспособиться к внешним обстоятельствам, жертвуя своими возможностями или желаниями. Или же используя активную наступательную позицию, подчиняя окружающих своим потребностям. Отнесенные к этому уровню дети нуждаются в индивидуальной психологической помощи. 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ОКСАНА\Desktop\sUjvUhhIWT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6684" y="4024179"/>
            <a:ext cx="4793348" cy="2833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224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379" y="-673754"/>
            <a:ext cx="12047621" cy="5080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991600" algn="l"/>
              </a:tabLst>
            </a:pP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991600" algn="l"/>
              </a:tabLst>
            </a:pPr>
            <a:endParaRPr lang="ru-RU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tabLst>
                <a:tab pos="8991600" algn="l"/>
              </a:tabLst>
            </a:pP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Стиль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воспитания и психологическое здоровье </a:t>
            </a: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8991600" algn="l"/>
              </a:tabLst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Демократичный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характеризуется высоким уровнем восприятия ребенка, хорошо развитым вербальным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общением 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детьми, верой в самостоятельность ребенка в сочетании с готовностью помочь ему в случае необходимости. В результате такого воспитания дети отличаются умением общаться со сверстниками, активностью, агрессивностью, стремлением контролировать других детей (причем сами не поддаются контролю), хорошим физическим развитием.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84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контролирующем стиле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воспитания родители берут на себя функцию контроля за поведением детей: ограничивают их деятельность, но поясняют суть запретов. В этом случае детям бывают присущи такие черты, как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послушаемость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нерешительность,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неагрессивность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84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смешанном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чаще всего характеризуются как послушные, эмоционально чувствительные, неагрессивные, нелюбопытные, с бедной фантазией.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8991600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ОКСАНА\Desktop\stili-vospitanij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402" y="4259179"/>
            <a:ext cx="2649103" cy="246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ОКСАНА\Desktop\334_origina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5287" y="4259179"/>
            <a:ext cx="3582102" cy="246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5390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96646" y="120668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81000"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сохранить психическое здоровье ребенка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81000"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(памятка для родителей)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ОКСАНА\Desktop\test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5142" y="850099"/>
            <a:ext cx="1714870" cy="178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2634917"/>
            <a:ext cx="12192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находите время поговорить с ребенком. Интересуйтесь его проблемами, вникайте в возникающие у него сложности, обсуждайте их.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оказывайте нажима на ребенка, признайте его право самостоятельно принимать решения, уважайте его право на собственное мнение.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Научитесь относиться к ребенку как равноправному партнеру, который пока просто обладает меньшим жизненным опытом.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унижайте ребенка криком, исключите из практики семейного воспитания "психологические пощечины".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требуйте от ребенка невозможного в учении, сочетайте разумную требовательность с похвалой. Радуйтесь вместе с ребенком даже маленьким успехам.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Осознайте, что взрослеющий подросток не всегда адекватен в своих поступках в силу физиологических особенностей. Умейте прощать, "лечите" добром.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сравнивайте ребенка с другими, более успешными детьми. Этим вы снижаете его самооценку. Сравните его с ним же самим, но менее успешным.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Следите за выражением своего лица, когда общаетесь с ребенком. Хмуро сведенные брови, гневно сверкающие глаза, искаженное лицо - "психологическая пощечина" ребенку.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81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94875" y="192506"/>
            <a:ext cx="946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педагога, обеспечивающие психологическое здоровье детей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61838"/>
            <a:ext cx="120436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эмоционального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благополучия: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общение с каждым ребенком;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-уважительное отношение к каждому ребенку, к его чувствам и потребностям;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поддержку индивидуальности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инициативы: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-создание условий для свободного выбора детьми деятельности;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принятия детьми решений, выражения своих чувств и мыслей;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-поддержку детской инициативы в разных видах деятельности (игровой, исследовательской, проектной, познавательной и т.д.);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установление правил взаимодействия в разных ситуациях: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-создание условий для позитивных, доброжелательных отношений между детьми, в том числе принадлежащими к разным национальным культурам и социальным слоям, а также имеющими различные возможности здоровья;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коммуникативных способностей детей;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умения детей работать в группе сверстников;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вариативного развивающего образования, в совместной деятельности со взрослым (далее - зона ближайшего развития каждого ребенка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 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ОКСАНА\Desktop\10237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6725" y="682155"/>
            <a:ext cx="2647098" cy="1471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2476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294</TotalTime>
  <Words>530</Words>
  <Application>Microsoft Office PowerPoint</Application>
  <PresentationFormat>Произвольный</PresentationFormat>
  <Paragraphs>73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</dc:creator>
  <cp:lastModifiedBy>ADMIN</cp:lastModifiedBy>
  <cp:revision>13</cp:revision>
  <dcterms:created xsi:type="dcterms:W3CDTF">2016-04-19T00:31:22Z</dcterms:created>
  <dcterms:modified xsi:type="dcterms:W3CDTF">2017-12-04T06:59:02Z</dcterms:modified>
</cp:coreProperties>
</file>