
<file path=[Content_Types].xml><?xml version="1.0" encoding="utf-8"?>
<Types xmlns="http://schemas.openxmlformats.org/package/2006/content-types">
  <Default Extension="bin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7" r:id="rId4"/>
    <p:sldId id="268" r:id="rId5"/>
    <p:sldId id="258" r:id="rId6"/>
    <p:sldId id="269" r:id="rId7"/>
    <p:sldId id="259" r:id="rId8"/>
    <p:sldId id="270" r:id="rId9"/>
    <p:sldId id="262" r:id="rId10"/>
    <p:sldId id="273" r:id="rId11"/>
    <p:sldId id="264" r:id="rId12"/>
    <p:sldId id="275" r:id="rId13"/>
    <p:sldId id="265" r:id="rId14"/>
    <p:sldId id="276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3A8CB-CF0B-4F09-A23B-C36070B11DA7}" type="datetimeFigureOut">
              <a:rPr lang="ru-RU"/>
              <a:pPr>
                <a:defRPr/>
              </a:pPr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E6F6E-189F-4F00-880A-141EE4397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E6E82-0A40-4873-91F0-4DE25B6B6A70}" type="datetimeFigureOut">
              <a:rPr lang="ru-RU"/>
              <a:pPr>
                <a:defRPr/>
              </a:pPr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76418-F8C8-4C5C-A55B-A831EA193A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570D2-F773-447A-B82E-2EFA02DF06B6}" type="datetimeFigureOut">
              <a:rPr lang="ru-RU"/>
              <a:pPr>
                <a:defRPr/>
              </a:pPr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B32D1-14D3-4020-8C3F-931F190F80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EA895-D756-4757-B108-6601A6A6EFE4}" type="datetimeFigureOut">
              <a:rPr lang="ru-RU"/>
              <a:pPr>
                <a:defRPr/>
              </a:pPr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03B80-3BA7-4B2A-9FC1-C675D97C91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C353C-BBA8-42D9-935B-A3062B32130C}" type="datetimeFigureOut">
              <a:rPr lang="ru-RU"/>
              <a:pPr>
                <a:defRPr/>
              </a:pPr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E983E-2216-4B86-8CF4-39DCB2F268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2B6E7-0BB2-400A-8892-360BA09BAB77}" type="datetimeFigureOut">
              <a:rPr lang="ru-RU"/>
              <a:pPr>
                <a:defRPr/>
              </a:pPr>
              <a:t>19.01.2019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50D87-D378-458E-AAE1-95CD7E4580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9AA05-EFE5-4B0F-A771-017355288017}" type="datetimeFigureOut">
              <a:rPr lang="ru-RU"/>
              <a:pPr>
                <a:defRPr/>
              </a:pPr>
              <a:t>19.01.2019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37BA3-A0FF-408F-9A5F-950F2FFF71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571AD-03B3-4983-824A-6EF6F006238D}" type="datetimeFigureOut">
              <a:rPr lang="ru-RU"/>
              <a:pPr>
                <a:defRPr/>
              </a:pPr>
              <a:t>19.01.2019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9FCD0-6A6D-4929-BAC5-A226CB34CB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90158-854C-4496-A24F-AA1D485AD691}" type="datetimeFigureOut">
              <a:rPr lang="ru-RU"/>
              <a:pPr>
                <a:defRPr/>
              </a:pPr>
              <a:t>19.01.2019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CD8CD-256F-47CB-85F8-CA9D5F728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7AF0D-DED8-4A30-8E1B-86E9C94C3E36}" type="datetimeFigureOut">
              <a:rPr lang="ru-RU"/>
              <a:pPr>
                <a:defRPr/>
              </a:pPr>
              <a:t>19.01.2019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750CA-0E24-4FB2-A3B7-FC8E6A146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3BC30-2BE0-485D-B3C5-12FD3841C7C6}" type="datetimeFigureOut">
              <a:rPr lang="ru-RU"/>
              <a:pPr>
                <a:defRPr/>
              </a:pPr>
              <a:t>19.01.2019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DD236-A458-4134-9AC9-5144E62D3C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1BAEA0D-3390-4EE9-889F-01FB6FC5DB50}" type="datetimeFigureOut">
              <a:rPr lang="ru-RU"/>
              <a:pPr>
                <a:defRPr/>
              </a:pPr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BA90329-2442-4CF6-A1C3-428778068A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3" descr="обложка копия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988" y="0"/>
            <a:ext cx="91709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Box 4"/>
          <p:cNvSpPr txBox="1">
            <a:spLocks noChangeArrowheads="1"/>
          </p:cNvSpPr>
          <p:nvPr/>
        </p:nvSpPr>
        <p:spPr bwMode="auto">
          <a:xfrm>
            <a:off x="2571750" y="3357563"/>
            <a:ext cx="4044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70C0"/>
                </a:solidFill>
                <a:latin typeface="Calibri" pitchFamily="34" charset="0"/>
              </a:rPr>
              <a:t>Цель: развитие логического мышления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 descr="Безимени-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50" y="2357438"/>
            <a:ext cx="3817938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60071" y="262322"/>
            <a:ext cx="4023858" cy="230832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Palette Cyr" pitchFamily="82" charset="0"/>
              </a:rPr>
              <a:t>Молодцы,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Palette Cyr" pitchFamily="82" charset="0"/>
              </a:rPr>
              <a:t>ребята!</a:t>
            </a:r>
            <a:endParaRPr lang="ru-RU" sz="7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Palette Cyr" pitchFamily="82" charset="0"/>
            </a:endParaRPr>
          </a:p>
        </p:txBody>
      </p:sp>
    </p:spTree>
  </p:cSld>
  <p:clrMapOvr>
    <a:masterClrMapping/>
  </p:clrMapOvr>
  <p:transition>
    <p:wheel spokes="8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 descr="Безимени-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2" descr="Безимени-7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50" y="285750"/>
            <a:ext cx="164306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3" descr="Безимени-7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286000"/>
            <a:ext cx="164306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 descr="Безимени-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38" y="2286000"/>
            <a:ext cx="3957637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60071" y="262322"/>
            <a:ext cx="4023858" cy="230832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Palette Cyr" pitchFamily="82" charset="0"/>
              </a:rPr>
              <a:t>Молодцы,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Palette Cyr" pitchFamily="82" charset="0"/>
              </a:rPr>
              <a:t>ребята!</a:t>
            </a:r>
            <a:endParaRPr lang="ru-RU" sz="7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Palette Cyr" pitchFamily="82" charset="0"/>
            </a:endParaRPr>
          </a:p>
        </p:txBody>
      </p:sp>
    </p:spTree>
  </p:cSld>
  <p:clrMapOvr>
    <a:masterClrMapping/>
  </p:clrMapOvr>
  <p:transition>
    <p:wheel spokes="2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1" descr="Безимени-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2" descr="Безимени-9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50" y="571500"/>
            <a:ext cx="1571625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3" descr="Безимени-9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25" y="2428875"/>
            <a:ext cx="1639888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1" descr="Безимени-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0" y="2571750"/>
            <a:ext cx="3429000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60071" y="262322"/>
            <a:ext cx="4023858" cy="230832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Palette Cyr" pitchFamily="82" charset="0"/>
              </a:rPr>
              <a:t>Молодцы,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Palette Cyr" pitchFamily="82" charset="0"/>
              </a:rPr>
              <a:t>ребята!</a:t>
            </a:r>
            <a:endParaRPr lang="ru-RU" sz="7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Palette Cyr" pitchFamily="82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1500174"/>
            <a:ext cx="7929618" cy="40318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Задание: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70C0"/>
                </a:solidFill>
                <a:latin typeface="+mn-lt"/>
              </a:rPr>
              <a:t>Посмотри внимательно на рисунок.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70C0"/>
                </a:solidFill>
                <a:latin typeface="+mn-lt"/>
              </a:rPr>
              <a:t>В каждом ряду четыре картинки.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70C0"/>
                </a:solidFill>
                <a:latin typeface="+mn-lt"/>
              </a:rPr>
              <a:t>В последнем ряду всего три, одной картинки не хватает.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70C0"/>
                </a:solidFill>
                <a:latin typeface="+mn-lt"/>
              </a:rPr>
              <a:t>Как ты думаешь, какой?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70C0"/>
                </a:solidFill>
                <a:latin typeface="+mn-lt"/>
              </a:rPr>
              <a:t>С помощью мышки выбери правильный ответ,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70C0"/>
                </a:solidFill>
                <a:latin typeface="+mn-lt"/>
              </a:rPr>
              <a:t> нажав на нужную картинку.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dirty="0">
              <a:solidFill>
                <a:srgbClr val="0070C0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Удачи!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" descr="Безимени-1 копия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Рисунок 2" descr="Безимени-1 копия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50" y="571500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Рисунок 3" descr="Безимени-1 копия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88" y="2428875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 descr="Безимени-1 копия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38" y="2428875"/>
            <a:ext cx="3500437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667227" y="262322"/>
            <a:ext cx="4023858" cy="230832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Palette Cyr" pitchFamily="82" charset="0"/>
              </a:rPr>
              <a:t>Молодцы,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Palette Cyr" pitchFamily="82" charset="0"/>
              </a:rPr>
              <a:t>ребята!</a:t>
            </a:r>
            <a:endParaRPr lang="ru-RU" sz="7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Palette Cyr" pitchFamily="82" charset="0"/>
            </a:endParaRPr>
          </a:p>
        </p:txBody>
      </p:sp>
    </p:spTree>
  </p:cSld>
  <p:clrMapOvr>
    <a:masterClrMapping/>
  </p:clrMapOvr>
  <p:transition>
    <p:pull dir="d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 descr="Безимени-1.jpg"/>
          <p:cNvPicPr>
            <a:picLocks noChangeAspect="1"/>
          </p:cNvPicPr>
          <p:nvPr/>
        </p:nvPicPr>
        <p:blipFill>
          <a:blip r:embed="rId2"/>
          <a:srcRect l="-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Рисунок 2" descr="Безимени-1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5" y="571500"/>
            <a:ext cx="1928813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Рисунок 3" descr="Безимени-1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88" y="2428875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 descr="Безимени-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38" y="2571750"/>
            <a:ext cx="4098925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/>
          <p:nvPr/>
        </p:nvSpPr>
        <p:spPr>
          <a:xfrm>
            <a:off x="2555776" y="404664"/>
            <a:ext cx="4023858" cy="230832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Palette Cyr" pitchFamily="82" charset="0"/>
              </a:rPr>
              <a:t>Молодцы,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Palette Cyr" pitchFamily="82" charset="0"/>
              </a:rPr>
              <a:t>ребята!</a:t>
            </a:r>
            <a:endParaRPr lang="ru-RU" sz="7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Palette Cyr" pitchFamily="82" charset="0"/>
            </a:endParaRPr>
          </a:p>
        </p:txBody>
      </p:sp>
    </p:spTree>
  </p:cSld>
  <p:clrMapOvr>
    <a:masterClrMapping/>
  </p:clrMapOvr>
  <p:transition>
    <p:plus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" descr="Безимени-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Рисунок 2" descr="Безимени-2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50" y="571500"/>
            <a:ext cx="1714500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Рисунок 3" descr="Безимени-2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357438"/>
            <a:ext cx="171450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 descr="Безимени-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25" y="2143125"/>
            <a:ext cx="40259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60071" y="262322"/>
            <a:ext cx="4023858" cy="230832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Palette Cyr" pitchFamily="82" charset="0"/>
              </a:rPr>
              <a:t>Молодцы,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Palette Cyr" pitchFamily="82" charset="0"/>
              </a:rPr>
              <a:t>ребята!</a:t>
            </a:r>
            <a:endParaRPr lang="ru-RU" sz="7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Palette Cyr" pitchFamily="82" charset="0"/>
            </a:endParaRPr>
          </a:p>
        </p:txBody>
      </p:sp>
    </p:spTree>
  </p:cSld>
  <p:clrMapOvr>
    <a:masterClrMapping/>
  </p:clrMapOvr>
  <p:transition>
    <p:comb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 descr="Безимени-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Рисунок 2" descr="Безимени-5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50" y="642938"/>
            <a:ext cx="17145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3" descr="Безимени-5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88" y="2500313"/>
            <a:ext cx="17145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74</Words>
  <Application>Microsoft Office PowerPoint</Application>
  <PresentationFormat>Экран (4:3)</PresentationFormat>
  <Paragraphs>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storm</dc:creator>
  <cp:lastModifiedBy>RePack by Diakov</cp:lastModifiedBy>
  <cp:revision>7</cp:revision>
  <dcterms:created xsi:type="dcterms:W3CDTF">2009-08-08T13:01:18Z</dcterms:created>
  <dcterms:modified xsi:type="dcterms:W3CDTF">2019-01-19T11:37:24Z</dcterms:modified>
</cp:coreProperties>
</file>