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6" r:id="rId5"/>
    <p:sldId id="265" r:id="rId6"/>
    <p:sldId id="261" r:id="rId7"/>
    <p:sldId id="259" r:id="rId8"/>
    <p:sldId id="277" r:id="rId9"/>
    <p:sldId id="274" r:id="rId10"/>
    <p:sldId id="260" r:id="rId11"/>
    <p:sldId id="269" r:id="rId12"/>
    <p:sldId id="276" r:id="rId13"/>
    <p:sldId id="279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C37F-428D-4800-BD2D-A45B589A2B2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4B8C-A034-469D-A6AA-032CA8FBE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C37F-428D-4800-BD2D-A45B589A2B2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4B8C-A034-469D-A6AA-032CA8FBE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C37F-428D-4800-BD2D-A45B589A2B2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4B8C-A034-469D-A6AA-032CA8FBE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C37F-428D-4800-BD2D-A45B589A2B2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4B8C-A034-469D-A6AA-032CA8FBE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C37F-428D-4800-BD2D-A45B589A2B2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4B8C-A034-469D-A6AA-032CA8FBE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C37F-428D-4800-BD2D-A45B589A2B2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4B8C-A034-469D-A6AA-032CA8FBE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C37F-428D-4800-BD2D-A45B589A2B2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4B8C-A034-469D-A6AA-032CA8FBE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C37F-428D-4800-BD2D-A45B589A2B2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4B8C-A034-469D-A6AA-032CA8FBE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C37F-428D-4800-BD2D-A45B589A2B2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4B8C-A034-469D-A6AA-032CA8FBE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C37F-428D-4800-BD2D-A45B589A2B2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4B8C-A034-469D-A6AA-032CA8FBE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C37F-428D-4800-BD2D-A45B589A2B2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4B8C-A034-469D-A6AA-032CA8FBE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AC37F-428D-4800-BD2D-A45B589A2B22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84B8C-A034-469D-A6AA-032CA8FBE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/>
          <a:lstStyle/>
          <a:p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«Моя любимая игрушка»</a:t>
            </a:r>
            <a:endParaRPr lang="ru-RU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933056"/>
            <a:ext cx="5616624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Выполнила: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воспитательГондалева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 М.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детский сад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10 «Ёлочка»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71481"/>
            <a:ext cx="6929486" cy="1357321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 (лепка) </a:t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«Мяч»</a:t>
            </a:r>
            <a:r>
              <a:rPr lang="ru-RU" sz="31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F:\Гондалева А.М\18.03.2016\IMG_0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57" y="1412776"/>
            <a:ext cx="3923275" cy="2942456"/>
          </a:xfrm>
          <a:prstGeom prst="rect">
            <a:avLst/>
          </a:prstGeom>
          <a:noFill/>
        </p:spPr>
      </p:pic>
      <p:pic>
        <p:nvPicPr>
          <p:cNvPr id="1027" name="Picture 3" descr="F:\Гондалева А.М\18.03.2016\IMG_0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96952"/>
            <a:ext cx="4115296" cy="308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с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dirty="0"/>
          </a:p>
        </p:txBody>
      </p:sp>
      <p:pic>
        <p:nvPicPr>
          <p:cNvPr id="4098" name="Picture 2" descr="F:\Гондалева А.М\IMG_06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2970330" cy="3960440"/>
          </a:xfrm>
          <a:prstGeom prst="rect">
            <a:avLst/>
          </a:prstGeom>
          <a:noFill/>
        </p:spPr>
      </p:pic>
      <p:pic>
        <p:nvPicPr>
          <p:cNvPr id="4101" name="Picture 5" descr="F:\Гондалева А.М\IMG_0604.jpg"/>
          <p:cNvPicPr>
            <a:picLocks noChangeAspect="1" noChangeArrowheads="1"/>
          </p:cNvPicPr>
          <p:nvPr/>
        </p:nvPicPr>
        <p:blipFill>
          <a:blip r:embed="rId4" cstate="print"/>
          <a:srcRect t="2953"/>
          <a:stretch>
            <a:fillRect/>
          </a:stretch>
        </p:blipFill>
        <p:spPr bwMode="auto">
          <a:xfrm>
            <a:off x="4067944" y="2060848"/>
            <a:ext cx="4141590" cy="301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25"/>
            <a:ext cx="7772400" cy="3929063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F:\Гондалева А.М\IMG_0605.jpg"/>
          <p:cNvPicPr>
            <a:picLocks noChangeAspect="1" noChangeArrowheads="1"/>
          </p:cNvPicPr>
          <p:nvPr/>
        </p:nvPicPr>
        <p:blipFill>
          <a:blip r:embed="rId3" cstate="print"/>
          <a:srcRect b="8454"/>
          <a:stretch>
            <a:fillRect/>
          </a:stretch>
        </p:blipFill>
        <p:spPr bwMode="auto">
          <a:xfrm>
            <a:off x="1115616" y="1124744"/>
            <a:ext cx="3251200" cy="2232248"/>
          </a:xfrm>
          <a:prstGeom prst="rect">
            <a:avLst/>
          </a:prstGeom>
          <a:noFill/>
        </p:spPr>
      </p:pic>
      <p:pic>
        <p:nvPicPr>
          <p:cNvPr id="6" name="Picture 3" descr="F:\Гондалева А.М\IMG_0602.jpg"/>
          <p:cNvPicPr>
            <a:picLocks noChangeAspect="1" noChangeArrowheads="1"/>
          </p:cNvPicPr>
          <p:nvPr/>
        </p:nvPicPr>
        <p:blipFill>
          <a:blip r:embed="rId4" cstate="print"/>
          <a:srcRect l="2953" t="2215"/>
          <a:stretch>
            <a:fillRect/>
          </a:stretch>
        </p:blipFill>
        <p:spPr bwMode="auto">
          <a:xfrm>
            <a:off x="5292080" y="2276872"/>
            <a:ext cx="2366392" cy="3179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2145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Вид проекта: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Творческо-игровой</a:t>
            </a:r>
            <a:r>
              <a:rPr lang="ru-RU" dirty="0">
                <a:solidFill>
                  <a:srgbClr val="0070C0"/>
                </a:solidFill>
              </a:rPr>
              <a:t>, краткосрочный.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067056"/>
          </a:xfrm>
        </p:spPr>
        <p:txBody>
          <a:bodyPr>
            <a:normAutofit/>
          </a:bodyPr>
          <a:lstStyle/>
          <a:p>
            <a:r>
              <a:rPr lang="ru-RU" sz="31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1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+mj-lt"/>
              </a:rPr>
              <a:t>Учить детей играть дружно, бережно относиться к играм и игрушкам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5143535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0070C0"/>
                </a:solidFill>
              </a:rPr>
              <a:t>Задачи: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Развивающие: развивать умение играть с игрушками, использовать её по назначению.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Обучающие: учить играть дружно, вместе, не ссориться.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Воспитательные: воспитывать бережное отношение к игрушкам. Прививать умение играть дружно, вместе, слаженно.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75656" y="539969"/>
            <a:ext cx="68407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Актуальность проекта: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данном возрасте дети многие игрушки используют не по назначению, не умеют играть вместе. Поэтому считаем данный проект своевременным на данном этапе.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35785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7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Предполагаемый </a:t>
            </a:r>
            <a:r>
              <a:rPr lang="ru-RU" sz="27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</a:rPr>
              <a:t>1.Активизмровать словарь детей: играть вместе, любимая игрушка,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2. Научиться бережно относиться к играм, игрушкам.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3. Умение играть дружно, не ссориться.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72198" y="428605"/>
            <a:ext cx="2386002" cy="2428891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 книг «Игрушки».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286124"/>
            <a:ext cx="4071966" cy="23526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иллюстраций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изображением игрушек, рассматривание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иллюстраций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TEA\Desktop\ФОТО ПРОЕКТА\DSCF7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2786082" cy="2214578"/>
          </a:xfrm>
          <a:prstGeom prst="rect">
            <a:avLst/>
          </a:prstGeom>
          <a:noFill/>
        </p:spPr>
      </p:pic>
      <p:pic>
        <p:nvPicPr>
          <p:cNvPr id="4" name="Picture 2" descr="I:\DCIM\107_FUJI\DSCF7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857232"/>
            <a:ext cx="2920992" cy="2190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Гондалева А.М\IMG_0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2438400" cy="3251200"/>
          </a:xfrm>
          <a:prstGeom prst="rect">
            <a:avLst/>
          </a:prstGeom>
          <a:noFill/>
        </p:spPr>
      </p:pic>
      <p:pic>
        <p:nvPicPr>
          <p:cNvPr id="2051" name="Picture 3" descr="F:\Гондалева А.М\IMG_0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861048"/>
            <a:ext cx="3251200" cy="2438400"/>
          </a:xfrm>
          <a:prstGeom prst="rect">
            <a:avLst/>
          </a:prstGeom>
          <a:noFill/>
        </p:spPr>
      </p:pic>
      <p:pic>
        <p:nvPicPr>
          <p:cNvPr id="2052" name="Picture 4" descr="F:\Гондалева А.М\IMG_0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340768"/>
            <a:ext cx="2438400" cy="3251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</a:rPr>
              <a:t>Беседа: «Мои игрушки»</a:t>
            </a:r>
            <a:endParaRPr lang="ru-RU" sz="36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929089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0648"/>
            <a:ext cx="6400800" cy="142876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«Разрезные картинки»</a:t>
            </a:r>
            <a:endParaRPr lang="ru-RU" sz="3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Гондалева А.М\IMG_0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3251200" cy="2438400"/>
          </a:xfrm>
          <a:prstGeom prst="rect">
            <a:avLst/>
          </a:prstGeom>
          <a:noFill/>
        </p:spPr>
      </p:pic>
      <p:pic>
        <p:nvPicPr>
          <p:cNvPr id="6147" name="Picture 3" descr="F:\Гондалева А.М\IMG_0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36912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ы\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714357"/>
            <a:ext cx="6815158" cy="100013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Проведение С/ р.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 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«Семья»,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Больницца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Гондалева А.М\IMG_0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2438400" cy="3251200"/>
          </a:xfrm>
          <a:prstGeom prst="rect">
            <a:avLst/>
          </a:prstGeom>
          <a:noFill/>
        </p:spPr>
      </p:pic>
      <p:pic>
        <p:nvPicPr>
          <p:cNvPr id="3075" name="Picture 3" descr="F:\Гондалева А.М\IMG_0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80928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104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 «Моя любимая игрушка»</vt:lpstr>
      <vt:lpstr>Вид проекта:  Творческо-игровой, краткосрочный. </vt:lpstr>
      <vt:lpstr>Задачи:  Развивающие: развивать умение играть с игрушками, использовать её по назначению. Обучающие: учить играть дружно, вместе, не ссориться. Воспитательные: воспитывать бережное отношение к игрушкам. Прививать умение играть дружно, вместе, слаженно.  </vt:lpstr>
      <vt:lpstr>    </vt:lpstr>
      <vt:lpstr>      Предполагаемый результат:   1.Активизмровать словарь детей: играть вместе, любимая игрушка,  2. Научиться бережно относиться к играм, игрушкам. 3. Умение играть дружно, не ссориться.   </vt:lpstr>
      <vt:lpstr>-Выставка книг «Игрушки».</vt:lpstr>
      <vt:lpstr>Беседа: «Мои игрушки»</vt:lpstr>
      <vt:lpstr>    </vt:lpstr>
      <vt:lpstr>  Проведение С/ р. игр «Семья», «Больницца». </vt:lpstr>
      <vt:lpstr>         Художественное творчество (лепка)  «Мяч»        </vt:lpstr>
      <vt:lpstr>Рисование с родителями</vt:lpstr>
      <vt:lpstr>    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«Моя любимая игрушка»</dc:title>
  <dc:creator>TEA</dc:creator>
  <cp:lastModifiedBy>Анна</cp:lastModifiedBy>
  <cp:revision>25</cp:revision>
  <dcterms:created xsi:type="dcterms:W3CDTF">2014-11-23T11:21:50Z</dcterms:created>
  <dcterms:modified xsi:type="dcterms:W3CDTF">2016-04-20T18:48:06Z</dcterms:modified>
</cp:coreProperties>
</file>