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5" autoAdjust="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0.g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gif"/><Relationship Id="rId5" Type="http://schemas.openxmlformats.org/officeDocument/2006/relationships/image" Target="../media/image31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0.gif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964" y="2505670"/>
            <a:ext cx="5447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C0066"/>
                </a:solidFill>
              </a:rPr>
              <a:t>В гостях у сказки</a:t>
            </a:r>
          </a:p>
          <a:p>
            <a:endParaRPr lang="ru-RU" b="1" i="1" dirty="0">
              <a:solidFill>
                <a:srgbClr val="CC0066"/>
              </a:solidFill>
            </a:endParaRPr>
          </a:p>
          <a:p>
            <a:r>
              <a:rPr lang="ru-RU" sz="4800" b="1" i="1" dirty="0" smtClean="0">
                <a:solidFill>
                  <a:srgbClr val="CC0066"/>
                </a:solidFill>
              </a:rPr>
              <a:t>Викторина</a:t>
            </a:r>
            <a:endParaRPr lang="ru-RU" sz="4800" b="1" i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3703" y="476655"/>
            <a:ext cx="96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ЮВАО ГБОУ №1643 «Начальная школа-детский сад» компенсирующего вида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1541" y="6342434"/>
            <a:ext cx="691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Буланова Елена Владимировна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616">
        <p15:prstTrans prst="peelOff"/>
      </p:transition>
    </mc:Choice>
    <mc:Fallback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Мальчик с гусями летал в поднебесье.</a:t>
            </a:r>
          </a:p>
          <a:p>
            <a:r>
              <a:rPr lang="ru-RU" sz="3200" b="1" i="1" dirty="0" smtClean="0"/>
              <a:t>Как мальчика звали? Скажите все вместе!</a:t>
            </a:r>
            <a:endParaRPr lang="ru-RU" sz="3200" b="1" i="1" dirty="0"/>
          </a:p>
          <a:p>
            <a:r>
              <a:rPr lang="ru-RU" sz="3200" b="1" i="1" dirty="0" smtClean="0"/>
              <a:t>А как сказка называется?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«Гуси-лебеди»</a:t>
            </a:r>
            <a:endParaRPr lang="ru-RU" sz="3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8641">
        <p15:prstTrans prst="airplane"/>
        <p:sndAc>
          <p:stSnd>
            <p:snd r:embed="rId3" name="chimes.wav"/>
          </p:stSnd>
        </p:sndAc>
      </p:transition>
    </mc:Choice>
    <mc:Fallback>
      <p:transition spd="slow" advTm="1864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Ой Лиса, Лиса, Лиса</a:t>
            </a:r>
          </a:p>
          <a:p>
            <a:r>
              <a:rPr lang="ru-RU" sz="3200" b="1" i="1" dirty="0" smtClean="0"/>
              <a:t>Хитрая плутовка.</a:t>
            </a:r>
          </a:p>
          <a:p>
            <a:r>
              <a:rPr lang="ru-RU" sz="3200" b="1" i="1" dirty="0" smtClean="0"/>
              <a:t>Пела песенку она очень, </a:t>
            </a:r>
            <a:r>
              <a:rPr lang="ru-RU" sz="3200" b="1" i="1" dirty="0"/>
              <a:t>о</a:t>
            </a:r>
            <a:r>
              <a:rPr lang="ru-RU" sz="3200" b="1" i="1" dirty="0" smtClean="0"/>
              <a:t>чень звонко:</a:t>
            </a:r>
          </a:p>
          <a:p>
            <a:r>
              <a:rPr lang="ru-RU" sz="3200" b="1" i="1" dirty="0" smtClean="0"/>
              <a:t>-Петушок, Петушок!</a:t>
            </a:r>
          </a:p>
          <a:p>
            <a:r>
              <a:rPr lang="ru-RU" sz="3200" b="1" i="1" dirty="0" smtClean="0"/>
              <a:t>Золотой гребешок.</a:t>
            </a:r>
          </a:p>
          <a:p>
            <a:r>
              <a:rPr lang="ru-RU" sz="3200" b="1" i="1" dirty="0" smtClean="0"/>
              <a:t>Выгляни в окошко,</a:t>
            </a:r>
          </a:p>
          <a:p>
            <a:r>
              <a:rPr lang="ru-RU" sz="3200" b="1" i="1" dirty="0" smtClean="0"/>
              <a:t>Дам тебе горошку.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«Кот, Лиса и Петух»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>
      <p:transition spd="slow" advTm="1807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Дом растаял ледяной-</a:t>
            </a:r>
          </a:p>
          <a:p>
            <a:r>
              <a:rPr lang="ru-RU" sz="3200" b="1" i="1" dirty="0" smtClean="0"/>
              <a:t>Попросилась в лубяной.</a:t>
            </a:r>
          </a:p>
          <a:p>
            <a:r>
              <a:rPr lang="ru-RU" sz="3200" b="1" i="1" dirty="0" smtClean="0"/>
              <a:t>Приютил её зайчишка,</a:t>
            </a:r>
          </a:p>
          <a:p>
            <a:r>
              <a:rPr lang="ru-RU" sz="3200" b="1" i="1" dirty="0" smtClean="0"/>
              <a:t>Сам остался без домишка.</a:t>
            </a:r>
          </a:p>
          <a:p>
            <a:r>
              <a:rPr lang="ru-RU" sz="3200" b="1" i="1" dirty="0" smtClean="0"/>
              <a:t>Зайцу петушок помог.</a:t>
            </a:r>
          </a:p>
          <a:p>
            <a:r>
              <a:rPr lang="ru-RU" sz="3200" b="1" i="1" dirty="0" smtClean="0"/>
              <a:t>Лису выгнал за порог.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</a:t>
            </a:r>
            <a:r>
              <a:rPr lang="ru-RU" sz="3200" b="1" i="1" dirty="0" err="1" smtClean="0"/>
              <a:t>Заюшкина</a:t>
            </a:r>
            <a:r>
              <a:rPr lang="ru-RU" sz="3200" b="1" i="1" dirty="0" smtClean="0"/>
              <a:t> избушка»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>
      <p:transition spd="slow" advTm="15437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Эта ловкая плутовка</a:t>
            </a:r>
            <a:br>
              <a:rPr lang="ru-RU" sz="3200" b="1" i="1" dirty="0" smtClean="0"/>
            </a:br>
            <a:r>
              <a:rPr lang="ru-RU" sz="3200" b="1" i="1" dirty="0" smtClean="0"/>
              <a:t>Посадила в прорубь волка.</a:t>
            </a:r>
          </a:p>
          <a:p>
            <a:r>
              <a:rPr lang="ru-RU" sz="3200" b="1" i="1" dirty="0" smtClean="0"/>
              <a:t>А потом на нём каталась,</a:t>
            </a:r>
          </a:p>
          <a:p>
            <a:r>
              <a:rPr lang="ru-RU" sz="3200" b="1" i="1" dirty="0" smtClean="0"/>
              <a:t>Очень хитро ухмылялась:</a:t>
            </a:r>
          </a:p>
          <a:p>
            <a:r>
              <a:rPr lang="ru-RU" sz="3200" b="1" i="1" dirty="0" smtClean="0"/>
              <a:t>«Битый небитого везёт.»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«Волк и лиса»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325">
        <p15:prstTrans prst="pageCurlDouble"/>
        <p:sndAc>
          <p:stSnd>
            <p:snd r:embed="rId3" name="chimes.wav"/>
          </p:stSnd>
        </p:sndAc>
      </p:transition>
    </mc:Choice>
    <mc:Fallback>
      <p:transition spd="slow" advTm="1432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Дед и бабка вместе жили</a:t>
            </a:r>
          </a:p>
          <a:p>
            <a:r>
              <a:rPr lang="ru-RU" sz="3200" b="1" i="1" dirty="0" smtClean="0"/>
              <a:t>Дочку из снежка слепили,</a:t>
            </a:r>
          </a:p>
          <a:p>
            <a:r>
              <a:rPr lang="ru-RU" sz="3200" b="1" i="1" dirty="0" smtClean="0"/>
              <a:t>Но </a:t>
            </a:r>
            <a:r>
              <a:rPr lang="ru-RU" sz="3200" b="1" i="1" dirty="0"/>
              <a:t>к</a:t>
            </a:r>
            <a:r>
              <a:rPr lang="ru-RU" sz="3200" b="1" i="1" dirty="0" smtClean="0"/>
              <a:t>остра горячий жар</a:t>
            </a:r>
          </a:p>
          <a:p>
            <a:r>
              <a:rPr lang="ru-RU" sz="3200" b="1" i="1" dirty="0" smtClean="0"/>
              <a:t>Превратил дочурку в пар.</a:t>
            </a:r>
          </a:p>
          <a:p>
            <a:r>
              <a:rPr lang="ru-RU" sz="3200" b="1" i="1" dirty="0" smtClean="0"/>
              <a:t>Дед и бабушка в печали.</a:t>
            </a:r>
          </a:p>
          <a:p>
            <a:r>
              <a:rPr lang="ru-RU" sz="3200" b="1" i="1" dirty="0" smtClean="0"/>
              <a:t>Как же их дочурку звали?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6853" y="5424616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«Снегурочка»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2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420">
        <p15:prstTrans prst="fracture"/>
        <p:sndAc>
          <p:stSnd>
            <p:snd r:embed="rId3" name="chimes.wav"/>
          </p:stSnd>
        </p:sndAc>
      </p:transition>
    </mc:Choice>
    <mc:Fallback>
      <p:transition spd="slow" advTm="1542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Уплетая калачи,</a:t>
            </a:r>
          </a:p>
          <a:p>
            <a:r>
              <a:rPr lang="ru-RU" sz="2400" b="1" i="1" dirty="0" smtClean="0"/>
              <a:t>Ехал парень на печи.</a:t>
            </a:r>
          </a:p>
          <a:p>
            <a:r>
              <a:rPr lang="ru-RU" sz="2400" b="1" i="1" dirty="0" smtClean="0"/>
              <a:t>Прокатился по деревне</a:t>
            </a:r>
          </a:p>
          <a:p>
            <a:r>
              <a:rPr lang="ru-RU" sz="2400" b="1" i="1" dirty="0" smtClean="0"/>
              <a:t>И женился на царевне.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9991" y="5497150"/>
            <a:ext cx="566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По </a:t>
            </a:r>
            <a:r>
              <a:rPr lang="ru-RU" sz="2400" b="1" i="1" dirty="0" err="1" smtClean="0"/>
              <a:t>щючьему</a:t>
            </a:r>
            <a:r>
              <a:rPr lang="ru-RU" sz="2400" b="1" i="1" dirty="0" smtClean="0"/>
              <a:t> веленью»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3860">
        <p15:prstTrans prst="origami"/>
        <p:sndAc>
          <p:stSnd>
            <p:snd r:embed="rId3" name="chimes.wav"/>
          </p:stSnd>
        </p:sndAc>
      </p:transition>
    </mc:Choice>
    <mc:Fallback>
      <p:transition spd="slow" advTm="1386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сказке той царевич жил.</a:t>
            </a:r>
          </a:p>
          <a:p>
            <a:r>
              <a:rPr lang="ru-RU" sz="2800" b="1" i="1" dirty="0" smtClean="0"/>
              <a:t>Серый волк ему служил.</a:t>
            </a:r>
          </a:p>
          <a:p>
            <a:r>
              <a:rPr lang="ru-RU" sz="2800" b="1" i="1" dirty="0" smtClean="0"/>
              <a:t>Сказку эту вспоминайте,</a:t>
            </a:r>
          </a:p>
          <a:p>
            <a:r>
              <a:rPr lang="ru-RU" sz="2800" b="1" i="1" dirty="0" smtClean="0"/>
              <a:t>Дружно вместе отвечайте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«Иван Царевич и серый волк»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>
      <p:transition spd="slow" advTm="14031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Бабушка девочку очень любила,</a:t>
            </a:r>
          </a:p>
          <a:p>
            <a:r>
              <a:rPr lang="ru-RU" sz="3200" b="1" i="1" dirty="0" smtClean="0"/>
              <a:t>Шапочку красную ей подарила-</a:t>
            </a:r>
          </a:p>
          <a:p>
            <a:r>
              <a:rPr lang="ru-RU" sz="3200" b="1" i="1" dirty="0" smtClean="0"/>
              <a:t>Девочка имя забыла своё:</a:t>
            </a:r>
          </a:p>
          <a:p>
            <a:r>
              <a:rPr lang="ru-RU" sz="3200" b="1" i="1" dirty="0" smtClean="0"/>
              <a:t>А ну, подскажите имя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21" y="5845047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«Красная шапочка»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796">
        <p15:prstTrans prst="pageCurlDouble"/>
        <p:sndAc>
          <p:stSnd>
            <p:snd r:embed="rId3" name="chimes.wav"/>
          </p:stSnd>
        </p:sndAc>
      </p:transition>
    </mc:Choice>
    <mc:Fallback>
      <p:transition spd="slow" advTm="1479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Ой! Лиса, Лиса, Лиса,</a:t>
            </a:r>
          </a:p>
          <a:p>
            <a:r>
              <a:rPr lang="ru-RU" sz="2800" b="1" i="1" dirty="0" smtClean="0"/>
              <a:t>Обманула Журавля,</a:t>
            </a:r>
          </a:p>
          <a:p>
            <a:r>
              <a:rPr lang="ru-RU" sz="2800" b="1" i="1" dirty="0" smtClean="0"/>
              <a:t>Но не знала, что Журавль,</a:t>
            </a:r>
          </a:p>
          <a:p>
            <a:r>
              <a:rPr lang="ru-RU" sz="2800" b="1" i="1" dirty="0" smtClean="0"/>
              <a:t>Тоже очень хитрый малый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058" y="5078776"/>
            <a:ext cx="441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«Лиса и Журавль»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968">
        <p:blinds dir="vert"/>
        <p:sndAc>
          <p:stSnd>
            <p:snd r:embed="rId3" name="chimes.wav"/>
          </p:stSnd>
        </p:sndAc>
      </p:transition>
    </mc:Choice>
    <mc:Fallback>
      <p:transition spd="slow" advTm="7968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Этот сказочный герой</a:t>
            </a:r>
          </a:p>
          <a:p>
            <a:r>
              <a:rPr lang="ru-RU" sz="3200" b="1" i="1" dirty="0" smtClean="0"/>
              <a:t>С хвостиком, усатый,</a:t>
            </a:r>
          </a:p>
          <a:p>
            <a:r>
              <a:rPr lang="ru-RU" sz="3200" b="1" i="1" dirty="0" smtClean="0"/>
              <a:t>В шляпе у него перо,</a:t>
            </a:r>
          </a:p>
          <a:p>
            <a:r>
              <a:rPr lang="ru-RU" sz="3200" b="1" i="1" dirty="0" smtClean="0"/>
              <a:t>Сам весь полосатый,</a:t>
            </a:r>
          </a:p>
          <a:p>
            <a:r>
              <a:rPr lang="ru-RU" sz="3200" b="1" i="1" dirty="0" smtClean="0"/>
              <a:t>Ходит он на двух ногах,</a:t>
            </a:r>
          </a:p>
          <a:p>
            <a:r>
              <a:rPr lang="ru-RU" sz="3200" b="1" i="1" dirty="0" smtClean="0"/>
              <a:t>В ярко-красных сапогах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78460" y="5338119"/>
            <a:ext cx="3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 в сапогах»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774">
        <p14:prism isInverted="1"/>
        <p:sndAc>
          <p:stSnd>
            <p:snd r:embed="rId3" name="chimes.wav"/>
          </p:stSnd>
        </p:sndAc>
      </p:transition>
    </mc:Choice>
    <mc:Fallback>
      <p:transition spd="slow" advTm="1277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i="1" dirty="0" smtClean="0"/>
              <a:t>Сказки стародавние</a:t>
            </a:r>
          </a:p>
          <a:p>
            <a:r>
              <a:rPr lang="ru-RU" sz="3600" b="1" i="1" dirty="0" smtClean="0"/>
              <a:t>Грустные, забавные,</a:t>
            </a:r>
          </a:p>
          <a:p>
            <a:r>
              <a:rPr lang="ru-RU" sz="3600" b="1" i="1" dirty="0" smtClean="0"/>
              <a:t>Добрые, серьёзные</a:t>
            </a:r>
          </a:p>
          <a:p>
            <a:r>
              <a:rPr lang="ru-RU" sz="3600" b="1" i="1" dirty="0" smtClean="0"/>
              <a:t>Лунные и звёздные.</a:t>
            </a:r>
          </a:p>
          <a:p>
            <a:r>
              <a:rPr lang="ru-RU" sz="3600" b="1" i="1" dirty="0" smtClean="0"/>
              <a:t>Мы любим их слушать,</a:t>
            </a:r>
          </a:p>
          <a:p>
            <a:r>
              <a:rPr lang="ru-RU" sz="3600" b="1" i="1" dirty="0" smtClean="0"/>
              <a:t>Любим их читать.</a:t>
            </a:r>
          </a:p>
          <a:p>
            <a:r>
              <a:rPr lang="ru-RU" sz="3600" b="1" i="1" dirty="0" smtClean="0"/>
              <a:t>С ними даже можно</a:t>
            </a:r>
          </a:p>
          <a:p>
            <a:r>
              <a:rPr lang="ru-RU" sz="3600" b="1" i="1" dirty="0" smtClean="0"/>
              <a:t>Просто поиграть.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361">
        <p15:prstTrans prst="curtains"/>
        <p:sndAc>
          <p:stSnd>
            <p:snd r:embed="rId3" name="chimes.wav"/>
          </p:stSnd>
        </p:sndAc>
      </p:transition>
    </mc:Choice>
    <mc:Fallback>
      <p:transition spd="slow" advTm="936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Так быстро от принца девица бежала,</a:t>
            </a:r>
          </a:p>
          <a:p>
            <a:r>
              <a:rPr lang="ru-RU" sz="3200" b="1" i="1" dirty="0" smtClean="0"/>
              <a:t>Что туфельку даже она потеряла.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12108" y="5444347"/>
            <a:ext cx="522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«Золушка»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>
      <p:transition spd="slow" advTm="14188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 Ивана-дурака</a:t>
            </a:r>
          </a:p>
          <a:p>
            <a:r>
              <a:rPr lang="ru-RU" sz="3200" b="1" i="1" dirty="0" smtClean="0"/>
              <a:t>Друг есть верный на века.</a:t>
            </a:r>
          </a:p>
          <a:p>
            <a:r>
              <a:rPr lang="ru-RU" sz="3200" b="1" i="1" dirty="0" smtClean="0"/>
              <a:t>Все решить проблемы в срок</a:t>
            </a:r>
          </a:p>
          <a:p>
            <a:r>
              <a:rPr lang="ru-RU" sz="3200" b="1" i="1" dirty="0" smtClean="0"/>
              <a:t>Может славный Горбунок.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7922" y="5636052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«Конёк-горбунок»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>
      <p:transition spd="slow" advTm="7437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Носик круглый, пяточком,</a:t>
            </a:r>
          </a:p>
          <a:p>
            <a:r>
              <a:rPr lang="ru-RU" sz="2800" b="1" i="1" dirty="0" smtClean="0"/>
              <a:t>Им в земле удобно рыться,</a:t>
            </a:r>
          </a:p>
          <a:p>
            <a:r>
              <a:rPr lang="ru-RU" sz="2800" b="1" i="1" dirty="0" smtClean="0"/>
              <a:t>Хвостик маленький крючком,</a:t>
            </a:r>
          </a:p>
          <a:p>
            <a:r>
              <a:rPr lang="ru-RU" sz="2800" b="1" i="1" dirty="0" smtClean="0"/>
              <a:t>Вместо туфелек – копытца.</a:t>
            </a:r>
          </a:p>
          <a:p>
            <a:r>
              <a:rPr lang="ru-RU" sz="2800" b="1" i="1" dirty="0" smtClean="0"/>
              <a:t>Трое их – и до чего же</a:t>
            </a:r>
          </a:p>
          <a:p>
            <a:r>
              <a:rPr lang="ru-RU" sz="2800" b="1" i="1" dirty="0" smtClean="0"/>
              <a:t>Братья дружные похожи.</a:t>
            </a:r>
          </a:p>
          <a:p>
            <a:r>
              <a:rPr lang="ru-RU" sz="2800" b="1" i="1" dirty="0" smtClean="0"/>
              <a:t>Отгадайте без подсказки,</a:t>
            </a:r>
          </a:p>
          <a:p>
            <a:r>
              <a:rPr lang="ru-RU" sz="2800" b="1" i="1" dirty="0" smtClean="0"/>
              <a:t>Кто герои этой сказки?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13903" y="5449330"/>
            <a:ext cx="52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«Три поросёнка»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>
      <p:transition spd="slow" advTm="14475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3" y="1332164"/>
            <a:ext cx="3931454" cy="402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13230" y="986174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Она была подружкой гномов.</a:t>
            </a:r>
          </a:p>
          <a:p>
            <a:r>
              <a:rPr lang="ru-RU" sz="3200" b="1" i="1" dirty="0" smtClean="0"/>
              <a:t>И вам, конечно же, знакома.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0583" y="5708822"/>
            <a:ext cx="60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«Белоснежка и семь гномов»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1755561" cy="155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71" y="379782"/>
            <a:ext cx="2251905" cy="22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271">
        <p15:prstTrans prst="peelOff"/>
        <p:sndAc>
          <p:stSnd>
            <p:snd r:embed="rId3" name="chimes.wav"/>
          </p:stSnd>
        </p:sndAc>
      </p:transition>
    </mc:Choice>
    <mc:Fallback>
      <p:transition spd="slow" advTm="1527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Родилась у мамы дочка</a:t>
            </a:r>
          </a:p>
          <a:p>
            <a:r>
              <a:rPr lang="ru-RU" sz="3200" b="1" i="1" dirty="0" smtClean="0"/>
              <a:t>Из прекрасного цветочка.</a:t>
            </a:r>
          </a:p>
          <a:p>
            <a:r>
              <a:rPr lang="ru-RU" sz="3200" b="1" i="1" dirty="0" smtClean="0"/>
              <a:t>Хороша малютка просто!</a:t>
            </a:r>
          </a:p>
          <a:p>
            <a:r>
              <a:rPr lang="ru-RU" sz="3200" b="1" i="1" dirty="0" smtClean="0"/>
              <a:t>С дюйм была малышка ростом.</a:t>
            </a:r>
          </a:p>
          <a:p>
            <a:r>
              <a:rPr lang="ru-RU" sz="3200" b="1" i="1" dirty="0" smtClean="0"/>
              <a:t>Если сказку вам читали ;</a:t>
            </a:r>
          </a:p>
          <a:p>
            <a:r>
              <a:rPr lang="ru-RU" sz="3200" b="1" i="1" dirty="0" smtClean="0"/>
              <a:t>Знаете, как дочку звали.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76334" y="5572897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Дюймовочка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Разыгралась непогода,</a:t>
            </a:r>
          </a:p>
          <a:p>
            <a:r>
              <a:rPr lang="ru-RU" sz="3200" b="1" i="1" dirty="0" smtClean="0"/>
              <a:t>А на улице темно.</a:t>
            </a:r>
          </a:p>
          <a:p>
            <a:r>
              <a:rPr lang="ru-RU" sz="3200" b="1" i="1" dirty="0" smtClean="0"/>
              <a:t>В эту злую непогоду</a:t>
            </a:r>
          </a:p>
          <a:p>
            <a:r>
              <a:rPr lang="ru-RU" sz="3200" b="1" i="1" dirty="0" smtClean="0"/>
              <a:t>Девушка стучит в окно.</a:t>
            </a:r>
          </a:p>
          <a:p>
            <a:r>
              <a:rPr lang="ru-RU" sz="3200" b="1" i="1" dirty="0" smtClean="0"/>
              <a:t>Не сомневайся, Принц, она хорошая.</a:t>
            </a:r>
          </a:p>
          <a:p>
            <a:r>
              <a:rPr lang="ru-RU" sz="3200" b="1" i="1" dirty="0" smtClean="0"/>
              <a:t>Принцесса…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на горошине.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73892" y="5980670"/>
            <a:ext cx="518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«Принцесса на горошине»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6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811">
        <p:checker/>
        <p:sndAc>
          <p:stSnd>
            <p:snd r:embed="rId3" name="chimes.wav"/>
          </p:stSnd>
        </p:sndAc>
      </p:transition>
    </mc:Choice>
    <mc:Fallback>
      <p:transition spd="slow" advTm="10811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96" y="383060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5" y="383060"/>
            <a:ext cx="455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Налетела злая вьюга,</a:t>
            </a:r>
          </a:p>
          <a:p>
            <a:r>
              <a:rPr lang="ru-RU" sz="3200" b="1" i="1" dirty="0" smtClean="0"/>
              <a:t>Герда потеряла друга.</a:t>
            </a:r>
          </a:p>
          <a:p>
            <a:r>
              <a:rPr lang="ru-RU" sz="3200" b="1" i="1" dirty="0" smtClean="0"/>
              <a:t>В царство льда умчался Кай!</a:t>
            </a:r>
          </a:p>
          <a:p>
            <a:r>
              <a:rPr lang="ru-RU" sz="3200" b="1" i="1" dirty="0" smtClean="0"/>
              <a:t>Герда! Герда! Выручай!</a:t>
            </a:r>
          </a:p>
          <a:p>
            <a:r>
              <a:rPr lang="ru-RU" sz="3200" b="1" i="1" dirty="0" smtClean="0"/>
              <a:t>Вьюга кружит вправо, влево</a:t>
            </a:r>
          </a:p>
          <a:p>
            <a:r>
              <a:rPr lang="ru-RU" sz="3200" b="1" i="1" dirty="0" smtClean="0"/>
              <a:t>В сказке….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11114" y="5844746"/>
            <a:ext cx="61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«Снежная королева»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63" y="383060"/>
            <a:ext cx="1864274" cy="214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4" y="4414933"/>
            <a:ext cx="1884532" cy="216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82" y="4653169"/>
            <a:ext cx="1469485" cy="168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20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619">
        <p15:prstTrans prst="fracture"/>
        <p:sndAc>
          <p:stSnd>
            <p:snd r:embed="rId3" name="chimes.wav"/>
          </p:stSnd>
        </p:sndAc>
      </p:transition>
    </mc:Choice>
    <mc:Fallback>
      <p:transition spd="slow" advTm="1161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Стрела молодца угодила в болото,</a:t>
            </a:r>
          </a:p>
          <a:p>
            <a:r>
              <a:rPr lang="ru-RU" sz="3200" b="1" i="1" dirty="0" smtClean="0"/>
              <a:t>Ну где же невеста?</a:t>
            </a:r>
          </a:p>
          <a:p>
            <a:r>
              <a:rPr lang="ru-RU" sz="3200" b="1" i="1" dirty="0" smtClean="0"/>
              <a:t>Жениться охота!</a:t>
            </a:r>
          </a:p>
          <a:p>
            <a:r>
              <a:rPr lang="ru-RU" sz="3200" b="1" i="1" dirty="0" smtClean="0"/>
              <a:t>А вот и невеста,</a:t>
            </a:r>
          </a:p>
          <a:p>
            <a:r>
              <a:rPr lang="ru-RU" sz="3200" b="1" i="1" dirty="0" smtClean="0"/>
              <a:t>Глаза на макушке.</a:t>
            </a:r>
            <a:br>
              <a:rPr lang="ru-RU" sz="3200" b="1" i="1" dirty="0" smtClean="0"/>
            </a:br>
            <a:r>
              <a:rPr lang="ru-RU" sz="3200" b="1" i="1" dirty="0" smtClean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«Царевна –лягушка»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582">
        <p15:prstTrans prst="fracture"/>
        <p:sndAc>
          <p:stSnd>
            <p:snd r:embed="rId3" name="chimes.wav"/>
          </p:stSnd>
        </p:sndAc>
      </p:transition>
    </mc:Choice>
    <mc:Fallback>
      <p:transition spd="slow" advTm="858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479">
        <p15:prstTrans prst="curtains"/>
        <p:sndAc>
          <p:stSnd>
            <p:snd r:embed="rId3" name="chimes.wav"/>
          </p:stSnd>
        </p:sndAc>
      </p:transition>
    </mc:Choice>
    <mc:Fallback>
      <p:transition spd="slow" advTm="94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 за сказка: кошка, внучка,</a:t>
            </a:r>
          </a:p>
          <a:p>
            <a:r>
              <a:rPr lang="ru-RU" sz="2800" b="1" i="1" dirty="0" smtClean="0"/>
              <a:t>Мышь, ещё собака Жучка</a:t>
            </a:r>
          </a:p>
          <a:p>
            <a:r>
              <a:rPr lang="ru-RU" sz="2800" b="1" i="1" dirty="0" smtClean="0"/>
              <a:t>Деду с бабой помогали</a:t>
            </a:r>
          </a:p>
          <a:p>
            <a:r>
              <a:rPr lang="ru-RU" sz="2800" b="1" i="1" dirty="0" smtClean="0"/>
              <a:t>Корнеплоды собирали?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72523" y="6010508"/>
            <a:ext cx="53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«Репка»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Возле леса, на опушке</a:t>
            </a:r>
            <a:br>
              <a:rPr lang="ru-RU" sz="3200" b="1" i="1" dirty="0" smtClean="0"/>
            </a:br>
            <a:r>
              <a:rPr lang="ru-RU" sz="3200" b="1" i="1" dirty="0" smtClean="0"/>
              <a:t>Трое их живёт в избушке.</a:t>
            </a:r>
            <a:br>
              <a:rPr lang="ru-RU" sz="3200" b="1" i="1" dirty="0" smtClean="0"/>
            </a:br>
            <a:r>
              <a:rPr lang="ru-RU" sz="3200" b="1" i="1" dirty="0" smtClean="0"/>
              <a:t>Там три стула и три кружки</a:t>
            </a:r>
            <a:br>
              <a:rPr lang="ru-RU" sz="3200" b="1" i="1" dirty="0" smtClean="0"/>
            </a:br>
            <a:r>
              <a:rPr lang="ru-RU" sz="3200" b="1" i="1" dirty="0" smtClean="0"/>
              <a:t>Три кровати, три подушки.</a:t>
            </a:r>
            <a:br>
              <a:rPr lang="ru-RU" sz="3200" b="1" i="1" dirty="0" smtClean="0"/>
            </a:br>
            <a:r>
              <a:rPr lang="ru-RU" sz="3200" b="1" i="1" dirty="0" smtClean="0"/>
              <a:t>Угадайте без подсказки,</a:t>
            </a:r>
            <a:br>
              <a:rPr lang="ru-RU" sz="3200" b="1" i="1" dirty="0" smtClean="0"/>
            </a:br>
            <a:r>
              <a:rPr lang="ru-RU" sz="3200" b="1" i="1" dirty="0" smtClean="0"/>
              <a:t>Кто герои этой сказки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932448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«Три медведя»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>
      <p:transition spd="slow" advTm="13977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Ждали маму с молоком,</a:t>
            </a:r>
            <a:br>
              <a:rPr lang="ru-RU" sz="3200" b="1" i="1" dirty="0" smtClean="0"/>
            </a:br>
            <a:r>
              <a:rPr lang="ru-RU" sz="3200" b="1" i="1" dirty="0" smtClean="0"/>
              <a:t>А пустили волка в дом.</a:t>
            </a:r>
            <a:br>
              <a:rPr lang="ru-RU" sz="3200" b="1" i="1" dirty="0" smtClean="0"/>
            </a:br>
            <a:r>
              <a:rPr lang="ru-RU" sz="3200" b="1" i="1" dirty="0" smtClean="0"/>
              <a:t>Отворили дверь козлята</a:t>
            </a:r>
            <a:br>
              <a:rPr lang="ru-RU" sz="3200" b="1" i="1" dirty="0" smtClean="0"/>
            </a:br>
            <a:r>
              <a:rPr lang="ru-RU" sz="3200" b="1" i="1" dirty="0" smtClean="0"/>
              <a:t>И пропали все куда-то.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40352" y="5683404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i="1" dirty="0" smtClean="0"/>
              <a:t>Волк и семе</a:t>
            </a:r>
            <a:r>
              <a:rPr lang="ru-RU" sz="3200" b="1" i="1" dirty="0" smtClean="0"/>
              <a:t>р</a:t>
            </a:r>
            <a:r>
              <a:rPr lang="ru-RU" sz="3600" b="1" i="1" dirty="0" smtClean="0"/>
              <a:t>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>
      <p:transition spd="slow" advTm="1603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 в пути он песню пел.</a:t>
            </a:r>
            <a:br>
              <a:rPr lang="ru-RU" sz="3200" b="1" i="1" dirty="0" smtClean="0"/>
            </a:br>
            <a:r>
              <a:rPr lang="ru-RU" sz="3200" b="1" i="1" dirty="0" smtClean="0"/>
              <a:t>Съесть его хотел зайчишка,</a:t>
            </a:r>
          </a:p>
          <a:p>
            <a:r>
              <a:rPr lang="ru-RU" sz="3200" b="1" i="1" dirty="0" smtClean="0"/>
              <a:t>Серый волк и бурый мишка.</a:t>
            </a:r>
          </a:p>
          <a:p>
            <a:r>
              <a:rPr lang="ru-RU" sz="3200" b="1" i="1" dirty="0" smtClean="0"/>
              <a:t>А когда малыш в лесу</a:t>
            </a:r>
          </a:p>
          <a:p>
            <a:r>
              <a:rPr lang="ru-RU" sz="3200" b="1" i="1" dirty="0" smtClean="0"/>
              <a:t>Встретил рыжую лису,</a:t>
            </a:r>
          </a:p>
          <a:p>
            <a:r>
              <a:rPr lang="ru-RU" sz="3200" b="1" i="1" dirty="0" smtClean="0"/>
              <a:t>От неё уйти не смог.</a:t>
            </a:r>
          </a:p>
          <a:p>
            <a:r>
              <a:rPr lang="ru-RU" sz="3200" b="1" i="1" dirty="0" smtClean="0"/>
              <a:t>Что за сказка?...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«Колобок»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2152">
        <p15:prstTrans prst="curtains"/>
        <p:sndAc>
          <p:stSnd>
            <p:snd r:embed="rId3" name="chimes.wav"/>
          </p:stSnd>
        </p:sndAc>
      </p:transition>
    </mc:Choice>
    <mc:Fallback>
      <p:transition spd="slow" advTm="1215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Отвечайте на вопрос:</a:t>
            </a:r>
          </a:p>
          <a:p>
            <a:r>
              <a:rPr lang="ru-RU" sz="3200" b="1" i="1" dirty="0" smtClean="0"/>
              <a:t>Кто в корзине Машу нёс</a:t>
            </a:r>
          </a:p>
          <a:p>
            <a:r>
              <a:rPr lang="ru-RU" sz="3200" b="1" i="1" dirty="0" smtClean="0"/>
              <a:t>Кто садился на пенёк</a:t>
            </a:r>
          </a:p>
          <a:p>
            <a:r>
              <a:rPr lang="ru-RU" sz="3200" b="1" i="1" dirty="0" smtClean="0"/>
              <a:t>И хотел съесть пирожок?</a:t>
            </a:r>
          </a:p>
          <a:p>
            <a:r>
              <a:rPr lang="ru-RU" sz="3200" b="1" i="1" dirty="0" smtClean="0"/>
              <a:t>Сказочку ты знаешь ведь?</a:t>
            </a:r>
          </a:p>
          <a:p>
            <a:r>
              <a:rPr lang="ru-RU" sz="3200" b="1" i="1" dirty="0" smtClean="0"/>
              <a:t>Кто же это был?...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медведь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273" y="5486400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«Маша и медведь»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>
      <p:transition spd="slow" advTm="11586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Поселились в той избушке</a:t>
            </a:r>
          </a:p>
          <a:p>
            <a:r>
              <a:rPr lang="ru-RU" sz="3200" b="1" i="1" dirty="0" smtClean="0"/>
              <a:t>Очень разные зверюшки.</a:t>
            </a:r>
          </a:p>
          <a:p>
            <a:r>
              <a:rPr lang="ru-RU" sz="3200" b="1" i="1" dirty="0" smtClean="0"/>
              <a:t>Попросился к ним и мишка,</a:t>
            </a:r>
          </a:p>
          <a:p>
            <a:r>
              <a:rPr lang="ru-RU" sz="3200" b="1" i="1" dirty="0" smtClean="0"/>
              <a:t>Только ведь медведь не мышка,</a:t>
            </a:r>
          </a:p>
          <a:p>
            <a:r>
              <a:rPr lang="ru-RU" sz="3200" b="1" i="1" dirty="0" smtClean="0"/>
              <a:t>Влезть и так и сяк старался,</a:t>
            </a:r>
          </a:p>
          <a:p>
            <a:r>
              <a:rPr lang="ru-RU" sz="3200" b="1" i="1" dirty="0" smtClean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259" y="5606128"/>
            <a:ext cx="426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«Теремок»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532">
        <p15:prstTrans prst="airplane"/>
        <p:sndAc>
          <p:stSnd>
            <p:snd r:embed="rId3" name="chimes.wav"/>
          </p:stSnd>
        </p:sndAc>
      </p:transition>
    </mc:Choice>
    <mc:Fallback>
      <p:transition spd="slow" advTm="125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Сестрица просила:</a:t>
            </a:r>
          </a:p>
          <a:p>
            <a:r>
              <a:rPr lang="ru-RU" sz="3200" b="1" i="1" dirty="0" smtClean="0"/>
              <a:t>-Не пей из копытца.</a:t>
            </a:r>
            <a:br>
              <a:rPr lang="ru-RU" sz="3200" b="1" i="1" dirty="0" smtClean="0"/>
            </a:br>
            <a:r>
              <a:rPr lang="ru-RU" sz="3200" b="1" i="1" dirty="0" smtClean="0"/>
              <a:t>А братец не слушался,</a:t>
            </a:r>
          </a:p>
          <a:p>
            <a:r>
              <a:rPr lang="ru-RU" sz="3200" b="1" i="1" dirty="0" smtClean="0"/>
              <a:t>Выпил водицы.</a:t>
            </a:r>
            <a:br>
              <a:rPr lang="ru-RU" sz="3200" b="1" i="1" dirty="0" smtClean="0"/>
            </a:br>
            <a:r>
              <a:rPr lang="ru-RU" sz="3200" b="1" i="1" dirty="0" smtClean="0"/>
              <a:t>Что за сказка про сестрицу,</a:t>
            </a:r>
            <a:br>
              <a:rPr lang="ru-RU" sz="3200" b="1" i="1" dirty="0" smtClean="0"/>
            </a:br>
            <a:r>
              <a:rPr lang="ru-RU" sz="3200" b="1" i="1" dirty="0" smtClean="0"/>
              <a:t>Про козлёнка, про водицу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2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>
      <p:transition spd="slow" advTm="15105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|1.1|1.5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687</Words>
  <Application>Microsoft Office PowerPoint</Application>
  <PresentationFormat>Широкоэкранный</PresentationFormat>
  <Paragraphs>158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58</cp:revision>
  <dcterms:created xsi:type="dcterms:W3CDTF">2013-07-12T06:18:50Z</dcterms:created>
  <dcterms:modified xsi:type="dcterms:W3CDTF">2013-07-28T17:57:24Z</dcterms:modified>
</cp:coreProperties>
</file>