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0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1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1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9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1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5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0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0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4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8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0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5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2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2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3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CFA0CC-B9E8-41F3-998F-3F79396092F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6446-3285-4159-8FEE-9B44FDE4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56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B0A5210-2F29-4D85-A400-9C79B13FC1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611BBE-2B4A-4DA2-B8A9-CD877B8762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FF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xn----7sbhhdd7apencbh6a5g9c.xn--p1ai/upload/resize_cache/tmp-picture/880/550_270_2/880b6b1678a78a0a5b156fba72d48e1e.jpg">
            <a:extLst>
              <a:ext uri="{FF2B5EF4-FFF2-40B4-BE49-F238E27FC236}">
                <a16:creationId xmlns:a16="http://schemas.microsoft.com/office/drawing/2014/main" xmlns="" id="{F8C56630-E1BB-4FE1-A234-5140C7BC7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6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1091950-5655-45D2-858E-FE8CBE07CA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597295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05C57F-E6CB-4624-9C7E-BD9C8E15479D}"/>
              </a:ext>
            </a:extLst>
          </p:cNvPr>
          <p:cNvSpPr/>
          <p:nvPr/>
        </p:nvSpPr>
        <p:spPr>
          <a:xfrm>
            <a:off x="251791" y="172278"/>
            <a:ext cx="1106556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общеразвивающего вида № 10 «Ёлочка»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«Тропа здоровья»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Надежда Владимировна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Озёры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447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B0A5210-2F29-4D85-A400-9C79B13FC1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611BBE-2B4A-4DA2-B8A9-CD877B8762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42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1091950-5655-45D2-858E-FE8CBE07CA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1C7A409-10D7-48CE-B402-51FE1B6B07D9}"/>
              </a:ext>
            </a:extLst>
          </p:cNvPr>
          <p:cNvSpPr/>
          <p:nvPr/>
        </p:nvSpPr>
        <p:spPr>
          <a:xfrm>
            <a:off x="702436" y="710037"/>
            <a:ext cx="10866712" cy="535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у детей интереса и привычки к здоровому образу жизни посредством природных факторов: солнце, воздух, вода.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Создать условия для укрепления здоровья детей.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Профилактика нарушений опорно-двигательного аппарата, простудных заболеваний;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Сохранить и укрепить здоровье детей;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Воспитать потребность в здоровом образе жизни.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Развивать познавательный интерес, склонности и способности детей в двигательной деятельности и реализовать их через систему оздоровительной работы.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7779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7BC10B99-9EF4-4D7F-8F2A-FF90F4DDA9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5EE9CFD-A4B4-4359-8883-4FCB02D02FCF}"/>
              </a:ext>
            </a:extLst>
          </p:cNvPr>
          <p:cNvSpPr/>
          <p:nvPr/>
        </p:nvSpPr>
        <p:spPr>
          <a:xfrm>
            <a:off x="609600" y="952795"/>
            <a:ext cx="9515061" cy="446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План реализации проекта: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Встреча и обсуждение проекта с родителями;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Объяснение идеи и задания;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Подбор необходимых материалов и инвентаря для постройки тропы здоровья;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план-схемы тропы здоровья;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проекта.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9802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3031615-4E70-4AA1-B27C-F56E25379C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2386D96-DF72-4275-B766-E00CBBFB0F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5AD248-B0F5-4B4A-B7B7-63A3A0863571}"/>
              </a:ext>
            </a:extLst>
          </p:cNvPr>
          <p:cNvSpPr/>
          <p:nvPr/>
        </p:nvSpPr>
        <p:spPr>
          <a:xfrm>
            <a:off x="371061" y="371986"/>
            <a:ext cx="11105322" cy="4042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Этапы проекта: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Подготовительный этап: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Привлечь родителей, детей и педагогов для участия в проекте.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Разработать проектную документацию по «Тропе здоровья»: план-схему тропы, перечень оборудования.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00200" lvl="3" indent="-2286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Создать рабочую группу по реализации проекта.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315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023EA31-26BD-4994-972D-C0601A783CCF}"/>
              </a:ext>
            </a:extLst>
          </p:cNvPr>
          <p:cNvSpPr/>
          <p:nvPr/>
        </p:nvSpPr>
        <p:spPr>
          <a:xfrm>
            <a:off x="331304" y="295513"/>
            <a:ext cx="11396870" cy="305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Основной этап: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Подготовка площадки: выравнивание грунта, разметка.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Мастер-класс «Роспись по камню» для родителей и детей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Изготовление, размещение оборудования в соответствии со схемой.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Консультация для педагогов «Использование тропы здоровья»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дерево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91E0BF1-246F-4260-BCC0-F4BBD3736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7822" y="2179733"/>
            <a:ext cx="5161719" cy="2903467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ол, внутренний, сидит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A7CEB07-910B-46AE-8BC1-4971FE910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72" y="1050607"/>
            <a:ext cx="6003235" cy="337682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ешний, трава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208DA5D-B28D-4ABE-9767-6EAD0DE4E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7116" y="1913448"/>
            <a:ext cx="6108511" cy="34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9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8B3132-D100-45CC-A65C-1314FDAF9048}"/>
              </a:ext>
            </a:extLst>
          </p:cNvPr>
          <p:cNvSpPr/>
          <p:nvPr/>
        </p:nvSpPr>
        <p:spPr>
          <a:xfrm>
            <a:off x="516835" y="478850"/>
            <a:ext cx="11290852" cy="118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Заключительный этап: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спортивного развлечения «Солнце, воздух и вода»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внешний, человек, трава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DC02E10-7E46-4C7E-9E7B-7B470BAA4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/>
          <a:stretch/>
        </p:blipFill>
        <p:spPr>
          <a:xfrm>
            <a:off x="1046922" y="2082248"/>
            <a:ext cx="6122504" cy="38428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маленький, ребенок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491F4DD-AE4C-4B48-A158-FC8716AA5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0875" y="2785889"/>
            <a:ext cx="4923919" cy="2769704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трава, человек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0FBA12-0B39-4402-88A6-CEA947C4A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1795289"/>
            <a:ext cx="6334539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8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B01C4B-B7B4-4464-BF17-6197E14C9E25}"/>
              </a:ext>
            </a:extLst>
          </p:cNvPr>
          <p:cNvSpPr/>
          <p:nvPr/>
        </p:nvSpPr>
        <p:spPr>
          <a:xfrm>
            <a:off x="2080591" y="509803"/>
            <a:ext cx="82693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6000" b="1" dirty="0">
                <a:ln w="1905">
                  <a:solidFill>
                    <a:prstClr val="white">
                      <a:lumMod val="85000"/>
                    </a:prstClr>
                  </a:solidFill>
                </a:ln>
                <a:solidFill>
                  <a:srgbClr val="1F7BB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Спасибо</a:t>
            </a:r>
          </a:p>
          <a:p>
            <a:pPr lvl="0" algn="ctr" defTabSz="914400"/>
            <a:r>
              <a:rPr lang="ru-RU" sz="6000" b="1" dirty="0">
                <a:ln w="1905">
                  <a:solidFill>
                    <a:prstClr val="white">
                      <a:lumMod val="85000"/>
                    </a:prstClr>
                  </a:solidFill>
                </a:ln>
                <a:solidFill>
                  <a:srgbClr val="1F7BB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за</a:t>
            </a:r>
          </a:p>
          <a:p>
            <a:pPr lvl="0" algn="ctr" defTabSz="914400"/>
            <a:r>
              <a:rPr lang="ru-RU" sz="6000" b="1" dirty="0">
                <a:ln w="1905">
                  <a:solidFill>
                    <a:prstClr val="white">
                      <a:lumMod val="85000"/>
                    </a:prstClr>
                  </a:solidFill>
                </a:ln>
                <a:solidFill>
                  <a:srgbClr val="1F7BB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</a:rPr>
              <a:t>внимание!</a:t>
            </a:r>
          </a:p>
        </p:txBody>
      </p:sp>
      <p:pic>
        <p:nvPicPr>
          <p:cNvPr id="4" name="Рисунок 3" descr="Изображение выглядит как внешний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CA73C75-A39D-4A85-8BEB-A36E174D2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3429000"/>
            <a:ext cx="9011477" cy="3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9799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225</Words>
  <Application>Microsoft Office PowerPoint</Application>
  <PresentationFormat>Произвольный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Анисимова</dc:creator>
  <cp:lastModifiedBy>Forsag</cp:lastModifiedBy>
  <cp:revision>8</cp:revision>
  <dcterms:created xsi:type="dcterms:W3CDTF">2018-04-23T18:04:38Z</dcterms:created>
  <dcterms:modified xsi:type="dcterms:W3CDTF">2019-07-14T16:52:03Z</dcterms:modified>
</cp:coreProperties>
</file>