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занятия</c:v>
                </c:pt>
              </c:strCache>
            </c:strRef>
          </c:tx>
          <c:explosion val="16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полностью</c:v>
                </c:pt>
                <c:pt idx="1">
                  <c:v>частично</c:v>
                </c:pt>
                <c:pt idx="2">
                  <c:v>неусвоели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0.12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231319502011645"/>
          <c:y val="0.44322098641989016"/>
          <c:w val="0.31423134846365597"/>
          <c:h val="0.39662002575845484"/>
        </c:manualLayout>
      </c:layout>
      <c:overlay val="0"/>
      <c:txPr>
        <a:bodyPr/>
        <a:lstStyle/>
        <a:p>
          <a:pPr>
            <a:defRPr sz="3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</cdr:y>
    </cdr:from>
    <cdr:to>
      <cdr:x>0.98473</cdr:x>
      <cdr:y>0.27264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7680" y="-1397000"/>
          <a:ext cx="5835252" cy="1107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66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Итоги занятия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0F449E-FFA0-4770-B390-B1A4E99E0658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510838-091D-4125-A53E-D159179420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344816" cy="213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Конспект занятия для детей старшего дошкольного возраста 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по теме «Домашние животные»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437112"/>
            <a:ext cx="4572000" cy="1410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Выполнила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Студентка 4 курса ДОШ – 41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Анисимова Н.В.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2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8934"/>
            <a:ext cx="4572000" cy="377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Чуковский.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Был белый дом, чудесный дом.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 что-то застучало в нём.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 он разбился, и оттуда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Живое выбежало чудо —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Такое тёплое, такое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latin typeface="Times New Roman"/>
                <a:ea typeface="Calibri"/>
              </a:rPr>
              <a:t>Пушистое и золотое. 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286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12" y="824680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03009"/>
              </p:ext>
            </p:extLst>
          </p:nvPr>
        </p:nvGraphicFramePr>
        <p:xfrm>
          <a:off x="1835696" y="404664"/>
          <a:ext cx="5616624" cy="583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</a:tblGrid>
              <a:tr h="76745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Итоги занятия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53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признаки усвоения материала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% усвоения материала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674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74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7454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Неусвоенно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7674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7741769"/>
              </p:ext>
            </p:extLst>
          </p:nvPr>
        </p:nvGraphicFramePr>
        <p:xfrm>
          <a:off x="251520" y="404664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9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495" y="1844824"/>
            <a:ext cx="65232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8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</a:t>
            </a:r>
            <a:endParaRPr lang="ru-RU" sz="88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0486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8000" b="1" cap="none" spc="0" dirty="0">
              <a:ln/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842" y="1586240"/>
            <a:ext cx="7776864" cy="4739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Цель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Оборудование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Стихотворение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«Догадайся»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«Хитрые вопросы»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105" y="1700808"/>
            <a:ext cx="727280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 smtClean="0"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закрепить знания детей о домашних животных; развивать мышление, память, внимание, творческие способности; воспитывать бережное, внимательное отношение к природе и окружающим.</a:t>
            </a:r>
            <a:endParaRPr lang="ru-RU" sz="3200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75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971" y="548680"/>
            <a:ext cx="63367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Оборудование: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 колокольчика; иллюстрации домашних животных; книги о домашних животных; «чёрный ящик», в котором находятся «подарки домашних животных»: яйцо, клубок ниток, варежки, шапка, шарф, носочки, связанные вручную, гусиное или куриное перо, упаковки из-под молока, масла, творожка, сметаны, сыра и т.д.; сувениры для детей.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58245"/>
            <a:ext cx="5472608" cy="659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Целый день паслись у сосен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Две подружки —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Ме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и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Му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Мяу грел бочок на солнце,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Бе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весь день мешал ему.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Кря купался рядом в речке,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Кукареку песни пел,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Гав валялся на крылечке,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Хрю под кустиком сопел.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А теперь, дружок, напомни,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Назови по именам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Всех, кто в этот жаркий полдень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 глаза попался нам.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95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268981"/>
            <a:ext cx="506812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26" y="0"/>
            <a:ext cx="6194425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29" y="1578528"/>
            <a:ext cx="476091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" b="98004" l="3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25848"/>
            <a:ext cx="4176464" cy="4602463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28" y="3789040"/>
            <a:ext cx="35671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32762"/>
            <a:ext cx="7320136" cy="527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692696"/>
            <a:ext cx="47672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36" y="2827573"/>
            <a:ext cx="5178587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892092" cy="40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9000" l="2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37" y="2606269"/>
            <a:ext cx="5130705" cy="42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" y="2111564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" b="97200" l="16460" r="9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83" y="620688"/>
            <a:ext cx="8267265" cy="64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6863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1" b="92197" l="3594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6096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209</TotalTime>
  <Words>257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БВЦ</dc:creator>
  <cp:lastModifiedBy>БВЦ</cp:lastModifiedBy>
  <cp:revision>20</cp:revision>
  <dcterms:created xsi:type="dcterms:W3CDTF">2014-05-06T13:13:36Z</dcterms:created>
  <dcterms:modified xsi:type="dcterms:W3CDTF">2014-05-22T05:59:42Z</dcterms:modified>
</cp:coreProperties>
</file>