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4499"/>
    <a:srgbClr val="0066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FB71A-77B0-4A04-84D0-9AD4E3C3C2FB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5AA3C-F501-44F2-90AC-453D5E37C3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43852" cy="6000791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err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Толерантлы</a:t>
            </a:r>
            <a:r>
              <a:rPr lang="ba-RU" sz="6600" b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ҡ</a:t>
            </a:r>
            <a:r>
              <a:rPr lang="ba-RU" sz="66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ba-RU" sz="66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>
            <a:off x="1643042" y="6812280"/>
            <a:ext cx="6129358" cy="457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a-RU" sz="6000" dirty="0" smtClean="0">
                <a:solidFill>
                  <a:srgbClr val="00B050"/>
                </a:solidFill>
              </a:rPr>
              <a:t>Маҡсат</a:t>
            </a: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ba-RU" sz="4800" dirty="0" smtClean="0">
                <a:solidFill>
                  <a:srgbClr val="7030A0"/>
                </a:solidFill>
              </a:rPr>
              <a:t>    Төрлө </a:t>
            </a:r>
            <a:r>
              <a:rPr lang="ba-RU" sz="4800" dirty="0">
                <a:solidFill>
                  <a:srgbClr val="7030A0"/>
                </a:solidFill>
              </a:rPr>
              <a:t>дин   һәм  милләт  вәкилдәренә  </a:t>
            </a:r>
            <a:r>
              <a:rPr lang="ba-RU" sz="4800" dirty="0" smtClean="0">
                <a:solidFill>
                  <a:srgbClr val="7030A0"/>
                </a:solidFill>
              </a:rPr>
              <a:t>ихтирамлы </a:t>
            </a:r>
            <a:r>
              <a:rPr lang="ba-RU" sz="4800" dirty="0">
                <a:solidFill>
                  <a:srgbClr val="7030A0"/>
                </a:solidFill>
              </a:rPr>
              <a:t>булырға , дуҫ , татыу  һәм    һыйышып </a:t>
            </a:r>
            <a:r>
              <a:rPr lang="ba-RU" sz="4800" dirty="0" smtClean="0">
                <a:solidFill>
                  <a:srgbClr val="7030A0"/>
                </a:solidFill>
              </a:rPr>
              <a:t>йәшәргә өйрәтергә.</a:t>
            </a:r>
            <a:endParaRPr lang="ru-RU" sz="4800" dirty="0">
              <a:solidFill>
                <a:srgbClr val="7030A0"/>
              </a:solidFill>
            </a:endParaRPr>
          </a:p>
          <a:p>
            <a:pPr>
              <a:buNone/>
            </a:pP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endParaRPr lang="ba-RU" dirty="0" smtClean="0"/>
          </a:p>
          <a:p>
            <a:pPr algn="ctr">
              <a:buNone/>
            </a:pPr>
            <a:r>
              <a:rPr lang="ba-RU" sz="6000" dirty="0">
                <a:solidFill>
                  <a:srgbClr val="C00000"/>
                </a:solidFill>
              </a:rPr>
              <a:t>“Традицион тарихи </a:t>
            </a:r>
            <a:r>
              <a:rPr lang="ba-RU" sz="6000" dirty="0" smtClean="0">
                <a:solidFill>
                  <a:srgbClr val="C00000"/>
                </a:solidFill>
              </a:rPr>
              <a:t>рухи  </a:t>
            </a:r>
            <a:r>
              <a:rPr lang="ba-RU" sz="6000" dirty="0">
                <a:solidFill>
                  <a:srgbClr val="C00000"/>
                </a:solidFill>
              </a:rPr>
              <a:t>ҡиммәттәрҙе  һаҡлап  ҡалырға  кәрәк” </a:t>
            </a:r>
            <a:r>
              <a:rPr lang="ba-RU" sz="6000" dirty="0" smtClean="0">
                <a:solidFill>
                  <a:srgbClr val="C00000"/>
                </a:solidFill>
              </a:rPr>
              <a:t>   В.В.Путин.</a:t>
            </a:r>
            <a:endParaRPr lang="ru-RU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5983311"/>
          </a:xfrm>
          <a:blipFill>
            <a:blip r:embed="rId2"/>
            <a:tile tx="0" ty="0" sx="100000" sy="100000" flip="none" algn="tl"/>
          </a:blipFill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a-RU" sz="5400" dirty="0" smtClean="0">
                <a:solidFill>
                  <a:srgbClr val="00B050"/>
                </a:solidFill>
              </a:rPr>
              <a:t>   Рухи ҡиммәттәр</a:t>
            </a:r>
          </a:p>
          <a:p>
            <a:pPr algn="ctr">
              <a:buNone/>
            </a:pPr>
            <a:r>
              <a:rPr lang="ba-RU" sz="4800" dirty="0">
                <a:solidFill>
                  <a:srgbClr val="7030A0"/>
                </a:solidFill>
              </a:rPr>
              <a:t>Дуҫлыҡ, берҙәмлек, татыулыҡ,изгелек,сабыр итә белеү, мәрхәмәтлелек, бер береңә түҙемле булыу</a:t>
            </a:r>
            <a:endParaRPr lang="ru-RU" sz="4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rodon.nspu.ru/file.php/1/3_resize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4214841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msu.lenobl.ru/Pictures/content/1377528565mnogonatsionalnaya-rossiya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643182"/>
            <a:ext cx="4500594" cy="36433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pad.intertat.ru/media/k2/items/cache/8f4c4de16329a5b4e1d4028bd13cf369_XL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2643182"/>
            <a:ext cx="504634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ba-RU" sz="4000" dirty="0" smtClean="0">
                <a:solidFill>
                  <a:srgbClr val="00B0F0"/>
                </a:solidFill>
              </a:rPr>
              <a:t>Дуҫлыҡ  тураһында башҡорт  халыҡ мәҡәлдәре.</a:t>
            </a:r>
          </a:p>
          <a:p>
            <a:pPr algn="ctr">
              <a:buNone/>
            </a:pPr>
            <a:r>
              <a:rPr lang="ba-RU" sz="4000" dirty="0" smtClean="0">
                <a:solidFill>
                  <a:srgbClr val="7030A0"/>
                </a:solidFill>
              </a:rPr>
              <a:t>Күпселек ҡайҙа, көс  шунда.</a:t>
            </a:r>
          </a:p>
          <a:p>
            <a:pPr algn="ctr">
              <a:buNone/>
            </a:pPr>
            <a:r>
              <a:rPr lang="ba-RU" sz="4000" dirty="0" smtClean="0">
                <a:solidFill>
                  <a:srgbClr val="7030A0"/>
                </a:solidFill>
              </a:rPr>
              <a:t>Иҫке  дуҫ  яңынан  яҡшыраҡ.</a:t>
            </a:r>
          </a:p>
          <a:p>
            <a:pPr algn="ctr">
              <a:buNone/>
            </a:pPr>
            <a:r>
              <a:rPr lang="ba-RU" sz="4000" dirty="0" smtClean="0">
                <a:solidFill>
                  <a:srgbClr val="7030A0"/>
                </a:solidFill>
              </a:rPr>
              <a:t>Ил өҫтөндә  илле  дуҫың  булһын.</a:t>
            </a:r>
          </a:p>
          <a:p>
            <a:pPr algn="ctr">
              <a:buNone/>
            </a:pPr>
            <a:r>
              <a:rPr lang="ba-RU" sz="4000" dirty="0" smtClean="0">
                <a:solidFill>
                  <a:srgbClr val="7030A0"/>
                </a:solidFill>
              </a:rPr>
              <a:t>Дуҫ булһаң, дуҫ ҡәҙерен  онотма.</a:t>
            </a:r>
          </a:p>
          <a:p>
            <a:pPr algn="ctr">
              <a:buNone/>
            </a:pPr>
            <a:r>
              <a:rPr lang="ba-RU" sz="4000" dirty="0" smtClean="0">
                <a:solidFill>
                  <a:srgbClr val="7030A0"/>
                </a:solidFill>
              </a:rPr>
              <a:t>Үҙ-үҙен тыймаған – кеше араһына  һыймаған.</a:t>
            </a:r>
          </a:p>
          <a:p>
            <a:pPr algn="ctr">
              <a:buNone/>
            </a:pPr>
            <a:endParaRPr lang="ba-RU" sz="40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ba-RU" sz="5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ba-RU" sz="5400" dirty="0" smtClean="0">
                <a:solidFill>
                  <a:srgbClr val="006600"/>
                </a:solidFill>
              </a:rPr>
              <a:t>Тыуған илем – шатлыҡ иле,</a:t>
            </a:r>
          </a:p>
          <a:p>
            <a:pPr>
              <a:buNone/>
            </a:pPr>
            <a:r>
              <a:rPr lang="ba-RU" sz="5400" dirty="0" smtClean="0">
                <a:solidFill>
                  <a:srgbClr val="006600"/>
                </a:solidFill>
              </a:rPr>
              <a:t>Беҙҙә  халыҡ  дуҫ йәшәй,</a:t>
            </a:r>
          </a:p>
          <a:p>
            <a:pPr>
              <a:buNone/>
            </a:pPr>
            <a:r>
              <a:rPr lang="ba-RU" sz="5400" dirty="0" smtClean="0">
                <a:solidFill>
                  <a:srgbClr val="006600"/>
                </a:solidFill>
              </a:rPr>
              <a:t>Бөтә милләт  халыҡтарын</a:t>
            </a:r>
          </a:p>
          <a:p>
            <a:pPr>
              <a:buNone/>
            </a:pPr>
            <a:r>
              <a:rPr lang="ba-RU" sz="5400" dirty="0" smtClean="0">
                <a:solidFill>
                  <a:srgbClr val="006600"/>
                </a:solidFill>
              </a:rPr>
              <a:t>Туған итте  ҙур  Рәсәй.</a:t>
            </a:r>
          </a:p>
          <a:p>
            <a:pPr>
              <a:buNone/>
            </a:pPr>
            <a:r>
              <a:rPr lang="ba-RU" sz="5400" dirty="0">
                <a:solidFill>
                  <a:srgbClr val="006600"/>
                </a:solidFill>
              </a:rPr>
              <a:t> </a:t>
            </a:r>
            <a:r>
              <a:rPr lang="ba-RU" sz="5400" dirty="0" smtClean="0">
                <a:solidFill>
                  <a:srgbClr val="006600"/>
                </a:solidFill>
              </a:rPr>
              <a:t>                          </a:t>
            </a:r>
            <a:r>
              <a:rPr lang="ba-RU" sz="3600" dirty="0" smtClean="0">
                <a:solidFill>
                  <a:srgbClr val="006600"/>
                </a:solidFill>
              </a:rPr>
              <a:t>Ә.Таһирова.</a:t>
            </a:r>
            <a:endParaRPr lang="ru-RU" sz="54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ba-RU" sz="40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ba-RU" sz="4000" dirty="0" smtClean="0">
                <a:solidFill>
                  <a:srgbClr val="FF0000"/>
                </a:solidFill>
              </a:rPr>
              <a:t>    </a:t>
            </a:r>
            <a:r>
              <a:rPr lang="ba-RU" sz="66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Иғтибарығыҙ өсөн  рәхмәт</a:t>
            </a:r>
            <a:r>
              <a:rPr lang="ru-RU" sz="66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!</a:t>
            </a:r>
          </a:p>
          <a:p>
            <a:pPr algn="ctr">
              <a:buNone/>
            </a:pPr>
            <a:endParaRPr lang="ba-RU" sz="4000" dirty="0">
              <a:solidFill>
                <a:srgbClr val="7030A0"/>
              </a:solidFill>
              <a:cs typeface="AngsanaUPC" pitchFamily="18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111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 Unicode MS</vt:lpstr>
      <vt:lpstr>AngsanaUPC</vt:lpstr>
      <vt:lpstr>Arial</vt:lpstr>
      <vt:lpstr>Calibri</vt:lpstr>
      <vt:lpstr>Times New Roman</vt:lpstr>
      <vt:lpstr>Тема Office</vt:lpstr>
      <vt:lpstr>ТЕМА  Толерантлыҡ    </vt:lpstr>
      <vt:lpstr>Маҡсат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Толерантлылыҡ</dc:title>
  <dc:creator>User</dc:creator>
  <cp:lastModifiedBy>BioS</cp:lastModifiedBy>
  <cp:revision>14</cp:revision>
  <dcterms:created xsi:type="dcterms:W3CDTF">2016-03-10T13:13:35Z</dcterms:created>
  <dcterms:modified xsi:type="dcterms:W3CDTF">2019-11-15T17:40:24Z</dcterms:modified>
</cp:coreProperties>
</file>