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62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70" r:id="rId13"/>
    <p:sldId id="274" r:id="rId14"/>
    <p:sldId id="273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86;&#1088;&#1083;&#1103;&#1090;&#1072;&#1088;&#1086;&#1089;&#1089;&#1080;&#1080;.&#1088;&#1092;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Гражданско-патриотическое воспитание как   фундамент  будущего страны.</a:t>
            </a:r>
          </a:p>
          <a:p>
            <a:pPr algn="ctr"/>
            <a:endParaRPr lang="ru-RU" dirty="0"/>
          </a:p>
          <a:p>
            <a:pPr algn="r"/>
            <a:r>
              <a:rPr lang="ru-RU" sz="1600" dirty="0"/>
              <a:t>Подготовила :</a:t>
            </a:r>
          </a:p>
          <a:p>
            <a:pPr marL="0" indent="0" algn="r">
              <a:buNone/>
            </a:pPr>
            <a:r>
              <a:rPr lang="ru-RU" sz="1600" dirty="0"/>
              <a:t>учитель начальных классов</a:t>
            </a:r>
          </a:p>
          <a:p>
            <a:pPr marL="0" indent="0" algn="r">
              <a:buNone/>
            </a:pPr>
            <a:endParaRPr lang="ru-RU" sz="1600" dirty="0"/>
          </a:p>
        </p:txBody>
      </p:sp>
      <p:pic>
        <p:nvPicPr>
          <p:cNvPr id="1026" name="Picture 2" descr="G:\орлята\b1985a1f10bc2e1461ff92d61cc0d63e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230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«Растём, дружим, мечтаем!»: </a:t>
            </a:r>
            <a:r>
              <a:rPr lang="ru-RU" sz="2000" dirty="0"/>
              <a:t>как устроен первый всероссийский проект для младших школьников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Сегодня мы все вместе стоим у истоков первой (за последние десятилетия) всероссийской программы для младших школьников. Мы надеемся, что с каждым годом всё больше мальчишек и девчонок из самых разных регионов страны от Камчатки до Калининграда будут становиться её участниками. Ведь программа «Орлята России» позволит не только помочь ребятам войти в этот сложный мир, но и стать настоящими патриотами своей Родины!</a:t>
            </a:r>
          </a:p>
        </p:txBody>
      </p:sp>
    </p:spTree>
    <p:extLst>
      <p:ext uri="{BB962C8B-B14F-4D97-AF65-F5344CB8AC3E}">
        <p14:creationId xmlns:p14="http://schemas.microsoft.com/office/powerpoint/2010/main" val="1851630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Ребята моего класса стали участниками реализации проекта социальной активности младших школьников «Орлята России», разработанного </a:t>
            </a:r>
            <a:r>
              <a:rPr lang="ru-RU" dirty="0" err="1"/>
              <a:t>МинПросвещения</a:t>
            </a:r>
            <a:r>
              <a:rPr lang="ru-RU" dirty="0"/>
              <a:t> России.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946" y="1600200"/>
            <a:ext cx="4729542" cy="5141168"/>
          </a:xfrm>
        </p:spPr>
      </p:pic>
      <p:pic>
        <p:nvPicPr>
          <p:cNvPr id="5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923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Программа развития социальной активности учащихся начальных классов «Орлята России» разработана с целью удовлетворения потребностей младших школьников в социальной активности, поддержания и развития интереса к учебным и внеурочным видам деятельности, обеспечивая преемственность с Российским движением школьников.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946" y="1600200"/>
            <a:ext cx="4729542" cy="5069160"/>
          </a:xfrm>
        </p:spPr>
      </p:pic>
      <p:pic>
        <p:nvPicPr>
          <p:cNvPr id="5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809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Каждый трек проекта включает в себя серию тематических занятий, на которых проводятся творческие, игровые, дискуссионные, спортивные и развивающие занятия для детей младшего школьного возраста.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946" y="1600200"/>
            <a:ext cx="4585526" cy="4846890"/>
          </a:xfrm>
        </p:spPr>
      </p:pic>
      <p:pic>
        <p:nvPicPr>
          <p:cNvPr id="5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616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Данная программа удобна для каждого педагога тем, что РДШ предлагает готовые методические разработки по каждому треку и занятию. Каждая разработка интересна и проста в реализации.</a:t>
            </a:r>
          </a:p>
        </p:txBody>
      </p:sp>
      <p:pic>
        <p:nvPicPr>
          <p:cNvPr id="6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946" y="1600200"/>
            <a:ext cx="4729542" cy="5133797"/>
          </a:xfrm>
        </p:spPr>
      </p:pic>
    </p:spTree>
    <p:extLst>
      <p:ext uri="{BB962C8B-B14F-4D97-AF65-F5344CB8AC3E}">
        <p14:creationId xmlns:p14="http://schemas.microsoft.com/office/powerpoint/2010/main" val="4163285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Благодарю за внимание.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1" y="1609725"/>
            <a:ext cx="4032448" cy="4846638"/>
          </a:xfrm>
        </p:spPr>
      </p:pic>
    </p:spTree>
    <p:extLst>
      <p:ext uri="{BB962C8B-B14F-4D97-AF65-F5344CB8AC3E}">
        <p14:creationId xmlns:p14="http://schemas.microsoft.com/office/powerpoint/2010/main" val="2607759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Среди  стратегических направлений развития российского образования особое внимание уделяется гражданско-патриотическому воспитанию детей, которое немыслимо без  уверенных навыков социальной коммуникации, творческой инициативы, осознанной позиции патриота и гражданина.</a:t>
            </a:r>
          </a:p>
          <a:p>
            <a:endParaRPr lang="ru-RU" dirty="0"/>
          </a:p>
        </p:txBody>
      </p:sp>
      <p:pic>
        <p:nvPicPr>
          <p:cNvPr id="4" name="Picture 5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42493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369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Программа разработана в рамках реализации федерального проекта «Патриотическое воспитание граждан Российской Федерации» национального проекта «Образование» с целью удовлетворения потребностей младших школьников в социальной активности и направлена на развитие и поддержание интереса к учебным и внеурочным видам деятельности, на формирование социально значимых качеств личности обучающихся, ключевых базовых ценностей: Родина, Команда, Семья, Здоровье, Природа, Познание.</a:t>
            </a:r>
          </a:p>
          <a:p>
            <a:endParaRPr lang="ru-RU" dirty="0"/>
          </a:p>
        </p:txBody>
      </p:sp>
      <p:pic>
        <p:nvPicPr>
          <p:cNvPr id="1026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48257"/>
            <a:ext cx="8064896" cy="123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770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Программа «Орлята России»-</a:t>
            </a:r>
            <a:br>
              <a:rPr lang="ru-RU" sz="2400" dirty="0"/>
            </a:br>
            <a:r>
              <a:rPr lang="ru-RU" sz="1800" dirty="0"/>
              <a:t>Программа развития социальной активности обучающихся начальных классов «</a:t>
            </a:r>
            <a:r>
              <a:rPr lang="ru-RU" sz="1800" dirty="0">
                <a:hlinkClick r:id="rId2"/>
              </a:rPr>
              <a:t>Орлята России»</a:t>
            </a:r>
            <a:r>
              <a:rPr lang="ru-RU" sz="18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/>
              <a:t>1-е классы (начало реализации Программы </a:t>
            </a:r>
            <a:r>
              <a:rPr lang="ru-RU" dirty="0"/>
              <a:t>– </a:t>
            </a:r>
            <a:r>
              <a:rPr lang="ru-RU" b="1" i="1" dirty="0"/>
              <a:t>сентябрь 2022 года. Участие в треках начнётся со II четверти):</a:t>
            </a:r>
            <a:endParaRPr lang="ru-RU" dirty="0"/>
          </a:p>
          <a:p>
            <a:r>
              <a:rPr lang="ru-RU" dirty="0"/>
              <a:t>Вводный </a:t>
            </a:r>
            <a:r>
              <a:rPr lang="ru-RU" dirty="0" err="1"/>
              <a:t>орлятский</a:t>
            </a:r>
            <a:r>
              <a:rPr lang="ru-RU" dirty="0"/>
              <a:t> урок;</a:t>
            </a:r>
          </a:p>
          <a:p>
            <a:r>
              <a:rPr lang="ru-RU" dirty="0"/>
              <a:t>«Орлёнок – Эрудит»;</a:t>
            </a:r>
          </a:p>
          <a:p>
            <a:r>
              <a:rPr lang="ru-RU" dirty="0"/>
              <a:t>«Орлёнок – Доброволец»;</a:t>
            </a:r>
          </a:p>
          <a:p>
            <a:r>
              <a:rPr lang="ru-RU" dirty="0"/>
              <a:t>«Орлёнок – Мастер»;</a:t>
            </a:r>
          </a:p>
          <a:p>
            <a:r>
              <a:rPr lang="ru-RU" dirty="0"/>
              <a:t>«Орлёнок – Спортсмен»;</a:t>
            </a:r>
          </a:p>
          <a:p>
            <a:r>
              <a:rPr lang="ru-RU" dirty="0"/>
              <a:t>«Орлёнок – Хранитель исторической памяти»;</a:t>
            </a:r>
          </a:p>
          <a:p>
            <a:r>
              <a:rPr lang="ru-RU" dirty="0"/>
              <a:t>«Орлёнок – Эколог»;</a:t>
            </a:r>
          </a:p>
          <a:p>
            <a:r>
              <a:rPr lang="ru-RU" dirty="0"/>
              <a:t>«Орлёнок – Лидер».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12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/>
              <a:t>2-4 классы (начало реализации Программы </a:t>
            </a:r>
            <a:r>
              <a:rPr lang="ru-RU" dirty="0"/>
              <a:t>–</a:t>
            </a:r>
            <a:r>
              <a:rPr lang="ru-RU" b="1" i="1" dirty="0"/>
              <a:t> с октября 2022 года):</a:t>
            </a:r>
            <a:endParaRPr lang="ru-RU" dirty="0"/>
          </a:p>
          <a:p>
            <a:r>
              <a:rPr lang="ru-RU" dirty="0"/>
              <a:t>Вводный </a:t>
            </a:r>
            <a:r>
              <a:rPr lang="ru-RU" dirty="0" err="1"/>
              <a:t>орлятский</a:t>
            </a:r>
            <a:r>
              <a:rPr lang="ru-RU" dirty="0"/>
              <a:t> урок;</a:t>
            </a:r>
          </a:p>
          <a:p>
            <a:r>
              <a:rPr lang="ru-RU" dirty="0"/>
              <a:t>«Орлёнок – Лидер»;</a:t>
            </a:r>
          </a:p>
          <a:p>
            <a:r>
              <a:rPr lang="ru-RU" dirty="0"/>
              <a:t>«Орлёнок – Эколог»;</a:t>
            </a:r>
          </a:p>
          <a:p>
            <a:r>
              <a:rPr lang="ru-RU" dirty="0"/>
              <a:t>«Орлёнок – Эрудит»;</a:t>
            </a:r>
          </a:p>
          <a:p>
            <a:r>
              <a:rPr lang="ru-RU" dirty="0"/>
              <a:t>«Орлёнок – Мастер»;</a:t>
            </a:r>
          </a:p>
          <a:p>
            <a:r>
              <a:rPr lang="ru-RU" dirty="0"/>
              <a:t>«Орлёнок – Спортсмен»;</a:t>
            </a:r>
          </a:p>
          <a:p>
            <a:r>
              <a:rPr lang="ru-RU" dirty="0"/>
              <a:t>«Орлёнок – Доброволец»;</a:t>
            </a:r>
          </a:p>
          <a:p>
            <a:r>
              <a:rPr lang="ru-RU" dirty="0"/>
              <a:t>«Орлёнок – Хранитель исторической памяти».</a:t>
            </a:r>
          </a:p>
          <a:p>
            <a:r>
              <a:rPr lang="ru-RU" dirty="0"/>
              <a:t>Участником программы может стать начальный класс любой общеобразовательной организации России.</a:t>
            </a:r>
          </a:p>
          <a:p>
            <a:endParaRPr lang="ru-RU" dirty="0"/>
          </a:p>
        </p:txBody>
      </p:sp>
      <p:pic>
        <p:nvPicPr>
          <p:cNvPr id="3074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7"/>
            <a:ext cx="8496944" cy="12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793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В течение учебного года школьники 1-4 классов во всех регионах страны смогут принять участие в новом проекте Министерства просвещения, «Орлёнка» и РДШ. И те, кто всё-таки решатся, с 1 сентября погрузятся в увлекательный мир духовного и нравственного воспитания.</a:t>
            </a:r>
          </a:p>
        </p:txBody>
      </p:sp>
      <p:pic>
        <p:nvPicPr>
          <p:cNvPr id="4098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220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Воспитание и образование – взаимодействующие педагогические процессы. Поэтому акцент делается не на образование как знание, а на воспитательный блок. Несмотря на то, что треки называются образовательными, большее внимание в их содержании уделяется воспитательной работе с детьми. В течение года школьники проходят семь треков, в основе которых лежат такие ценности, как Родина, семья, команда, природа, познание и здоровье, - всё то, что понятно ученику младшего школьного возраста и о чём с ним можно говорить.</a:t>
            </a:r>
          </a:p>
        </p:txBody>
      </p:sp>
      <p:pic>
        <p:nvPicPr>
          <p:cNvPr id="5122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125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283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«Орлята России» - это комплекс занятий по семи направлениям деятельности (то есть – трекам):</a:t>
            </a:r>
          </a:p>
          <a:p>
            <a:r>
              <a:rPr lang="ru-RU" dirty="0"/>
              <a:t>«Орлёнок – Эрудит» - интеллектуальное развитие детей через познавательную и исследовательскую деятельность.</a:t>
            </a:r>
          </a:p>
          <a:p>
            <a:r>
              <a:rPr lang="ru-RU" dirty="0"/>
              <a:t>«Орлёнок – Хранитель исторической памяти» - воспитание любви и уважения к своей семье, малой родине, традициям и истории страны.</a:t>
            </a:r>
          </a:p>
          <a:p>
            <a:r>
              <a:rPr lang="ru-RU" dirty="0"/>
              <a:t>«Орлёнок – Мастер» - формирование любви к искусству и труду, развитие творческих способностей и эстетического вкуса.</a:t>
            </a:r>
          </a:p>
          <a:p>
            <a:r>
              <a:rPr lang="ru-RU" dirty="0"/>
              <a:t>«Орлёнок – Лидер» - раскрытие в детях лидерских способностей и умения работать в команде.</a:t>
            </a:r>
          </a:p>
          <a:p>
            <a:r>
              <a:rPr lang="ru-RU" dirty="0"/>
              <a:t>«Орлёнок – Спортсмен» - привитие интереса к спорту и формирование навыков здорового образа жизни.</a:t>
            </a:r>
          </a:p>
          <a:p>
            <a:r>
              <a:rPr lang="ru-RU" dirty="0"/>
              <a:t>«Орлёнок – Доброволец» - раскрытие в детях волонтёрского потенциала.</a:t>
            </a:r>
          </a:p>
          <a:p>
            <a:r>
              <a:rPr lang="ru-RU" dirty="0"/>
              <a:t>«Орлёнок – Эколог» - формирование представлений об экологической культуре и ответственного отношения к природе.</a:t>
            </a:r>
          </a:p>
          <a:p>
            <a:endParaRPr lang="ru-RU" dirty="0"/>
          </a:p>
        </p:txBody>
      </p:sp>
      <p:pic>
        <p:nvPicPr>
          <p:cNvPr id="6146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9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Во всероссийской программе «Орлята России» уже принимают участие 28 тысяч детей из 1050 школ нашей страны. Но только 750 четвероклассникам удастся попасть на смену «Содружество Орлят России» во Всероссийский детский центр.</a:t>
            </a:r>
          </a:p>
          <a:p>
            <a:r>
              <a:rPr lang="ru-RU" dirty="0"/>
              <a:t>Это ребята, которые стали победителями финальной отборочной игры по итогам прохождения всех семи треков. Это тоже была онлайн-история на площадке РДШ, когда на игровом поле ребята выбирали то или иное направление программы и выполняли задания.</a:t>
            </a:r>
          </a:p>
          <a:p>
            <a:r>
              <a:rPr lang="ru-RU" dirty="0"/>
              <a:t>Смена в «Орлёнке» станет для школьников праздничным завершением успешного учебного года.</a:t>
            </a:r>
          </a:p>
          <a:p>
            <a:endParaRPr lang="ru-RU" dirty="0"/>
          </a:p>
        </p:txBody>
      </p:sp>
      <p:pic>
        <p:nvPicPr>
          <p:cNvPr id="7170" name="Picture 2" descr="G:\орлята\eebeb25324a98ca8cffeca3496052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419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601</Words>
  <Application>Microsoft Office PowerPoint</Application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Презентация PowerPoint</vt:lpstr>
      <vt:lpstr>Презентация PowerPoint</vt:lpstr>
      <vt:lpstr>Презентация PowerPoint</vt:lpstr>
      <vt:lpstr>Программа «Орлята России»- Программа развития социальной активности обучающихся начальных классов «Орлята России».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«Растём, дружим, мечтаем!»: как устроен первый всероссийский проект для младших школьников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Black</cp:lastModifiedBy>
  <cp:revision>20</cp:revision>
  <dcterms:created xsi:type="dcterms:W3CDTF">2022-11-06T18:10:23Z</dcterms:created>
  <dcterms:modified xsi:type="dcterms:W3CDTF">2023-11-12T08:51:53Z</dcterms:modified>
</cp:coreProperties>
</file>