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360" y="-48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t>12.09.2016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t>12.09.2016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t>12.09.2016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Презентация PowerPoint</vt:lpstr>
      <vt:lpstr>Презентация PowerPoint</vt:lpstr>
      <vt:lpstr>Анонимность в сети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Володя</cp:lastModifiedBy>
  <cp:revision>304</cp:revision>
  <dcterms:created xsi:type="dcterms:W3CDTF">2013-06-12T12:13:19Z</dcterms:created>
  <dcterms:modified xsi:type="dcterms:W3CDTF">2016-09-12T17:28:58Z</dcterms:modified>
</cp:coreProperties>
</file>