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84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337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18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6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37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0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310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30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18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8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3002A-84D2-4A1F-92BF-094BE9435E9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E9AB5-4B48-4B40-97E2-2FCCF1D293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38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ьфира\Desktop\zhaloby_na_shkolnoe_pitanie_School_с. Саклово_ул. Дорожная  д. 26_Y0Gju (1)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792"/>
            <a:ext cx="4896544" cy="68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079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Альфира</dc:creator>
  <cp:lastModifiedBy>Альфира</cp:lastModifiedBy>
  <cp:revision>1</cp:revision>
  <dcterms:created xsi:type="dcterms:W3CDTF">2023-10-17T14:39:15Z</dcterms:created>
  <dcterms:modified xsi:type="dcterms:W3CDTF">2023-10-17T14:41:11Z</dcterms:modified>
</cp:coreProperties>
</file>