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249" autoAdjust="0"/>
  </p:normalViewPr>
  <p:slideViewPr>
    <p:cSldViewPr snapToGrid="0">
      <p:cViewPr>
        <p:scale>
          <a:sx n="27" d="100"/>
          <a:sy n="27" d="100"/>
        </p:scale>
        <p:origin x="-1781" y="-29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12.03.2024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18" Type="http://schemas.openxmlformats.org/officeDocument/2006/relationships/image" Target="../media/image17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13.png"/><Relationship Id="rId19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xmlns="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xmlns="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xmlns="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xmlns="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xmlns="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xmlns="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xmlns="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xmlns="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xmlns="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xmlns="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xmlns="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xmlns="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xmlns="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xmlns="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xmlns="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/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xmlns="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xmlns="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xmlns="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xmlns="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xmlns="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xmlns="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xmlns="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xmlns="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xmlns="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xmlns="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xmlns="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xmlns="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xmlns="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xmlns="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xmlns="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xmlns="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xmlns="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xmlns="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xmlns="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12.03.2024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12.03.2024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12.03.2024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12.03.2024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12.03.2024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849AC4-2BA2-4A86-883D-AFEB4DD4B217}">
  <ds:schemaRefs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Презентация PowerPoint</vt:lpstr>
      <vt:lpstr>НЕТ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2022-07-04T05:02:21Z</dcterms:created>
  <dcterms:modified xsi:type="dcterms:W3CDTF">2024-03-12T07:27:14Z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