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1086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19.01.2019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microsoft.com/office/2007/relationships/hdphoto" Target="../media/hdphoto4.wdp"/><Relationship Id="rId3" Type="http://schemas.openxmlformats.org/officeDocument/2006/relationships/image" Target="../media/image39.png"/><Relationship Id="rId7" Type="http://schemas.microsoft.com/office/2007/relationships/hdphoto" Target="../media/hdphoto2.wdp"/><Relationship Id="rId12" Type="http://schemas.openxmlformats.org/officeDocument/2006/relationships/image" Target="../media/image45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4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hylthlink.com/wp-content/uploads/job-manager-uploads/gallery_images/2016/06/Fotolia_78204101_XXL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8112"/>
            <a:ext cx="9144000" cy="686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404664"/>
            <a:ext cx="9721080" cy="9144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+mj-lt"/>
              </a:rPr>
              <a:t>ОВОЩИ   ФРУКТЫ</a:t>
            </a:r>
            <a:endParaRPr lang="ru-RU" sz="8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5950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71599" y="245525"/>
            <a:ext cx="738407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+mj-lt"/>
              </a:rPr>
              <a:t>«Что растёт на грядке и в саду?»</a:t>
            </a:r>
            <a:endParaRPr lang="ru-RU" sz="4000" dirty="0">
              <a:latin typeface="+mj-lt"/>
            </a:endParaRPr>
          </a:p>
        </p:txBody>
      </p:sp>
      <p:pic>
        <p:nvPicPr>
          <p:cNvPr id="2050" name="Picture 2" descr="http://razvitierebenka.info/wp-content/gallery/kartochki-frukty-ovoshhi-yagody/%D0%BB%D1%83%D0%BA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348616">
            <a:off x="2624986" y="1456672"/>
            <a:ext cx="1455463" cy="1706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1982" y="1171307"/>
            <a:ext cx="34198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Helvetica Neue"/>
              </a:rPr>
              <a:t>Золотистый и полезный,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pPr algn="just"/>
            <a:r>
              <a:rPr lang="ru-RU" b="1" dirty="0" smtClean="0">
                <a:latin typeface="Helvetica Neue"/>
              </a:rPr>
              <a:t>Витаминный</a:t>
            </a:r>
            <a:r>
              <a:rPr lang="ru-RU" b="1" dirty="0">
                <a:latin typeface="Helvetica Neue"/>
              </a:rPr>
              <a:t>, хотя резкий,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pPr algn="just"/>
            <a:r>
              <a:rPr lang="ru-RU" b="1" dirty="0" smtClean="0">
                <a:latin typeface="Helvetica Neue"/>
              </a:rPr>
              <a:t>Горький </a:t>
            </a:r>
            <a:r>
              <a:rPr lang="ru-RU" b="1" dirty="0">
                <a:latin typeface="Helvetica Neue"/>
              </a:rPr>
              <a:t>вкус имеет он…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pPr algn="just"/>
            <a:r>
              <a:rPr lang="ru-RU" b="1" dirty="0" smtClean="0">
                <a:latin typeface="Helvetica Neue"/>
              </a:rPr>
              <a:t>Обжигает</a:t>
            </a:r>
            <a:r>
              <a:rPr lang="ru-RU" b="1" dirty="0">
                <a:latin typeface="Helvetica Neue"/>
              </a:rPr>
              <a:t>… Не </a:t>
            </a:r>
            <a:r>
              <a:rPr lang="ru-RU" b="1" dirty="0" smtClean="0">
                <a:latin typeface="Helvetica Neue"/>
              </a:rPr>
              <a:t>лимон!</a:t>
            </a:r>
            <a:endParaRPr lang="ru-RU" dirty="0"/>
          </a:p>
        </p:txBody>
      </p:sp>
      <p:pic>
        <p:nvPicPr>
          <p:cNvPr id="2052" name="Picture 4" descr="https://ds03.infourok.ru/uploads/ex/0b63/000589a2-4a97cb51/hello_html_dc15520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7027" y="2868795"/>
            <a:ext cx="1640573" cy="1521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466347" y="3365100"/>
            <a:ext cx="28701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Helvetica Neue"/>
              </a:rPr>
              <a:t>Круглое, румяное,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Я </a:t>
            </a:r>
            <a:r>
              <a:rPr lang="ru-RU" b="1" dirty="0">
                <a:latin typeface="Helvetica Neue"/>
              </a:rPr>
              <a:t>расту на ветке</a:t>
            </a:r>
            <a:r>
              <a:rPr lang="ru-RU" b="1" dirty="0" smtClean="0">
                <a:latin typeface="Helvetica Neue"/>
              </a:rPr>
              <a:t>.</a:t>
            </a:r>
          </a:p>
          <a:p>
            <a:r>
              <a:rPr lang="ru-RU" b="1" dirty="0" smtClean="0">
                <a:latin typeface="Helvetica Neue"/>
              </a:rPr>
              <a:t>Любят </a:t>
            </a:r>
            <a:r>
              <a:rPr lang="ru-RU" b="1" dirty="0">
                <a:latin typeface="Helvetica Neue"/>
              </a:rPr>
              <a:t>меня взрослые,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И </a:t>
            </a:r>
            <a:r>
              <a:rPr lang="ru-RU" b="1" dirty="0">
                <a:latin typeface="Helvetica Neue"/>
              </a:rPr>
              <a:t>маленькие </a:t>
            </a:r>
            <a:r>
              <a:rPr lang="ru-RU" b="1" dirty="0" smtClean="0">
                <a:latin typeface="Helvetica Neue"/>
              </a:rPr>
              <a:t>детки!</a:t>
            </a:r>
            <a:endParaRPr lang="ru-RU" dirty="0"/>
          </a:p>
        </p:txBody>
      </p:sp>
      <p:pic>
        <p:nvPicPr>
          <p:cNvPr id="2055" name="Picture 7" descr="http://clipartmania.ru/uploads/gallery/main/113/banana-12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03989" flipH="1">
            <a:off x="2362943" y="5760499"/>
            <a:ext cx="1667405" cy="1075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1692" y="4941168"/>
            <a:ext cx="41206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Helvetica Neue"/>
              </a:rPr>
              <a:t>К нам приплыл из дальних стран</a:t>
            </a:r>
            <a:br>
              <a:rPr lang="ru-RU" b="1" dirty="0">
                <a:latin typeface="Helvetica Neue"/>
              </a:rPr>
            </a:br>
            <a:r>
              <a:rPr lang="ru-RU" b="1" dirty="0">
                <a:latin typeface="Helvetica Neue"/>
              </a:rPr>
              <a:t>Жёлтый, сладкий фрукт – банан.</a:t>
            </a:r>
            <a:br>
              <a:rPr lang="ru-RU" b="1" dirty="0">
                <a:latin typeface="Helvetica Neue"/>
              </a:rPr>
            </a:br>
            <a:r>
              <a:rPr lang="ru-RU" b="1" dirty="0">
                <a:latin typeface="Helvetica Neue"/>
              </a:rPr>
              <a:t>Любят взрослые и дети </a:t>
            </a:r>
            <a:br>
              <a:rPr lang="ru-RU" b="1" dirty="0">
                <a:latin typeface="Helvetica Neue"/>
              </a:rPr>
            </a:br>
            <a:r>
              <a:rPr lang="ru-RU" b="1" dirty="0">
                <a:latin typeface="Helvetica Neue"/>
              </a:rPr>
              <a:t>Угощаться фруктом этим!</a:t>
            </a:r>
          </a:p>
        </p:txBody>
      </p:sp>
      <p:pic>
        <p:nvPicPr>
          <p:cNvPr id="2057" name="Picture 9" descr="http://i3.imageban.ru/out/2012/05/28/6e26af5ebc1a4a92f5db4717a3b01c57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67816" y="1588592"/>
            <a:ext cx="1412616" cy="1364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496016" y="1237724"/>
            <a:ext cx="2771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Helvetica Neue"/>
              </a:rPr>
              <a:t>Зелёная толстуха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pPr algn="just"/>
            <a:r>
              <a:rPr lang="ru-RU" b="1" dirty="0" smtClean="0">
                <a:latin typeface="Helvetica Neue"/>
              </a:rPr>
              <a:t>Надела </a:t>
            </a:r>
            <a:r>
              <a:rPr lang="ru-RU" b="1" dirty="0">
                <a:latin typeface="Helvetica Neue"/>
              </a:rPr>
              <a:t>уйму юбок.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pPr algn="just"/>
            <a:r>
              <a:rPr lang="ru-RU" b="1" dirty="0" smtClean="0">
                <a:latin typeface="Helvetica Neue"/>
              </a:rPr>
              <a:t>Стоит </a:t>
            </a:r>
            <a:r>
              <a:rPr lang="ru-RU" b="1" dirty="0">
                <a:latin typeface="Helvetica Neue"/>
              </a:rPr>
              <a:t>как балерина,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pPr algn="just"/>
            <a:r>
              <a:rPr lang="ru-RU" b="1" dirty="0" smtClean="0">
                <a:latin typeface="Helvetica Neue"/>
              </a:rPr>
              <a:t>Из </a:t>
            </a:r>
            <a:r>
              <a:rPr lang="ru-RU" b="1" dirty="0">
                <a:latin typeface="Helvetica Neue"/>
              </a:rPr>
              <a:t>листьев пелерина.</a:t>
            </a:r>
            <a:endParaRPr lang="ru-RU" dirty="0"/>
          </a:p>
        </p:txBody>
      </p:sp>
      <p:pic>
        <p:nvPicPr>
          <p:cNvPr id="2059" name="Picture 11" descr="http://clipart-library.com/image_gallery2/Lemon-PNG-Pic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63499">
            <a:off x="4188002" y="2757415"/>
            <a:ext cx="1781888" cy="174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998849" y="3406007"/>
            <a:ext cx="34191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Helvetica Neue"/>
              </a:rPr>
              <a:t>Он почти как апельсин,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С </a:t>
            </a:r>
            <a:r>
              <a:rPr lang="ru-RU" b="1" dirty="0">
                <a:latin typeface="Helvetica Neue"/>
              </a:rPr>
              <a:t>толстой кожей, сочный,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Недостаток </a:t>
            </a:r>
            <a:r>
              <a:rPr lang="ru-RU" b="1" dirty="0">
                <a:latin typeface="Helvetica Neue"/>
              </a:rPr>
              <a:t>лишь один -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Кислый </a:t>
            </a:r>
            <a:r>
              <a:rPr lang="ru-RU" b="1" dirty="0">
                <a:latin typeface="Helvetica Neue"/>
              </a:rPr>
              <a:t>очень, очень.</a:t>
            </a:r>
            <a:endParaRPr lang="ru-RU" dirty="0"/>
          </a:p>
        </p:txBody>
      </p:sp>
      <p:pic>
        <p:nvPicPr>
          <p:cNvPr id="2061" name="Picture 13" descr="http://clipartmania.ru/uploads/gallery/main/82/oranges-24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5249422"/>
            <a:ext cx="2339752" cy="162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4716100" y="4941167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latin typeface="Helvetica Neue"/>
              </a:rPr>
              <a:t>С оранжевой кожей,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На </a:t>
            </a:r>
            <a:r>
              <a:rPr lang="ru-RU" b="1" dirty="0">
                <a:latin typeface="Helvetica Neue"/>
              </a:rPr>
              <a:t>мячик похожий,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Но </a:t>
            </a:r>
            <a:r>
              <a:rPr lang="ru-RU" b="1" dirty="0">
                <a:latin typeface="Helvetica Neue"/>
              </a:rPr>
              <a:t>в центре не пусто,</a:t>
            </a:r>
            <a:r>
              <a:rPr lang="ru-RU" dirty="0">
                <a:latin typeface="Helvetica Neue"/>
              </a:rPr>
              <a:t> </a:t>
            </a:r>
            <a:endParaRPr lang="ru-RU" dirty="0" smtClean="0">
              <a:latin typeface="Helvetica Neue"/>
            </a:endParaRPr>
          </a:p>
          <a:p>
            <a:r>
              <a:rPr lang="ru-RU" b="1" dirty="0" smtClean="0">
                <a:latin typeface="Helvetica Neue"/>
              </a:rPr>
              <a:t>А </a:t>
            </a:r>
            <a:r>
              <a:rPr lang="ru-RU" b="1" dirty="0">
                <a:latin typeface="Helvetica Neue"/>
              </a:rPr>
              <a:t>сочно и вкусно.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849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75656" y="260648"/>
            <a:ext cx="62494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+mj-lt"/>
              </a:rPr>
              <a:t>«Где фрукты, </a:t>
            </a:r>
            <a:r>
              <a:rPr lang="ru-RU" sz="4000" b="1" dirty="0">
                <a:latin typeface="+mj-lt"/>
              </a:rPr>
              <a:t>а где </a:t>
            </a:r>
            <a:r>
              <a:rPr lang="ru-RU" sz="4000" b="1" dirty="0" smtClean="0">
                <a:latin typeface="+mj-lt"/>
              </a:rPr>
              <a:t>овощи?»</a:t>
            </a:r>
            <a:endParaRPr lang="ru-RU" sz="4000" b="1" dirty="0">
              <a:latin typeface="+mj-lt"/>
            </a:endParaRPr>
          </a:p>
        </p:txBody>
      </p:sp>
      <p:pic>
        <p:nvPicPr>
          <p:cNvPr id="3074" name="Picture 2" descr="http://clipartmania.ru/uploads/gallery/main/82/oranges-17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00273">
            <a:off x="356971" y="1285255"/>
            <a:ext cx="1913037" cy="1322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clipartmania.ru/uploads/gallery/main/435/tomato-5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4742" y="5013176"/>
            <a:ext cx="2410198" cy="146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png-images.ru/wp-content/uploads/2015/02/02/4715/png/pear_PNG3438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199" y="1188336"/>
            <a:ext cx="2162741" cy="186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298" y="4313127"/>
            <a:ext cx="2283114" cy="245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1" name="Picture 9" descr="http://pluspng.com/img-png/carrot-png-carrot-png-image-3000.pn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52115" flipH="1">
            <a:off x="4430199" y="2862506"/>
            <a:ext cx="2709579" cy="1453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http://www.playcast.ru/uploads/2015/04/14/13168611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13622" flipH="1">
            <a:off x="3151392" y="1191698"/>
            <a:ext cx="2557614" cy="1614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024379" flipH="1">
            <a:off x="1620126" y="2932855"/>
            <a:ext cx="2060158" cy="1906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6" name="Picture 14" descr="http://pluspng.com/img-png/kiwi-png-kiwi-png-image-free-fruit-kiwi-png-pictures-download-2443.pn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75856" y="5013176"/>
            <a:ext cx="1836730" cy="155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1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260648"/>
            <a:ext cx="64501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+mj-lt"/>
              </a:rPr>
              <a:t>«Собери овощи в корзинку»</a:t>
            </a:r>
          </a:p>
        </p:txBody>
      </p:sp>
      <p:pic>
        <p:nvPicPr>
          <p:cNvPr id="4098" name="Picture 2" descr="http://zezete2.z.e.pic.centerblog.net/d51338f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2083" y="2753544"/>
            <a:ext cx="3708845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H="1">
            <a:off x="611559" y="1126357"/>
            <a:ext cx="2341563" cy="1627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86585" y="670767"/>
            <a:ext cx="288925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16216" y="1935125"/>
            <a:ext cx="1703764" cy="163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3239306"/>
            <a:ext cx="1947739" cy="1679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4" name="Picture 8" descr="http://www.imgcutpng.com/wp-content/uploads/2017/03/vegetables/Pepper-PNG-26.pn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23746">
            <a:off x="6402195" y="4644811"/>
            <a:ext cx="2186637" cy="1706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1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35696" y="188640"/>
            <a:ext cx="553799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>
                <a:latin typeface="+mj-lt"/>
              </a:rPr>
              <a:t>«Положи фрукты в вазу»</a:t>
            </a:r>
            <a:endParaRPr lang="ru-RU" sz="4000" dirty="0">
              <a:latin typeface="+mj-lt"/>
            </a:endParaRPr>
          </a:p>
        </p:txBody>
      </p:sp>
      <p:pic>
        <p:nvPicPr>
          <p:cNvPr id="5122" name="Picture 2" descr="https://dulevo.ru/upload/iblock/5fe/5fe2b8a1305f8bdcddbe486f04dc1d99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2825552"/>
            <a:ext cx="6047876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5173" y="4837232"/>
            <a:ext cx="18415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21826" flipH="1">
            <a:off x="3475243" y="1317935"/>
            <a:ext cx="2816225" cy="1652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85918" flipH="1">
            <a:off x="1245745" y="1234891"/>
            <a:ext cx="2232344" cy="18186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3842" y="3224733"/>
            <a:ext cx="2408237" cy="146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92177" y="1340768"/>
            <a:ext cx="2352675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641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99792" y="260648"/>
            <a:ext cx="3432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+mj-lt"/>
              </a:rPr>
              <a:t>«Что </a:t>
            </a:r>
            <a:r>
              <a:rPr lang="ru-RU" sz="4000" b="1" dirty="0">
                <a:latin typeface="+mj-lt"/>
              </a:rPr>
              <a:t>лишнее</a:t>
            </a:r>
            <a:r>
              <a:rPr lang="ru-RU" sz="4000" b="1" dirty="0" smtClean="0">
                <a:latin typeface="+mj-lt"/>
              </a:rPr>
              <a:t>?»</a:t>
            </a:r>
            <a:endParaRPr lang="ru-RU" sz="4000" b="1" dirty="0">
              <a:latin typeface="+mj-lt"/>
            </a:endParaRPr>
          </a:p>
        </p:txBody>
      </p:sp>
      <p:pic>
        <p:nvPicPr>
          <p:cNvPr id="6148" name="Picture 4" descr="https://www.clipartsgram.com/image/539016831-potatopng2391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8621" y="1412776"/>
            <a:ext cx="3044292" cy="216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21658" y="4120778"/>
            <a:ext cx="2369474" cy="2285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08" y="3956186"/>
            <a:ext cx="3762456" cy="26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 descr="http://www.imgcutpng.com/wp-content/uploads/2017/03/vegetables/garlic-PNG-36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1176128"/>
            <a:ext cx="3604694" cy="227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1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2" y="1196752"/>
            <a:ext cx="2589408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4023662"/>
            <a:ext cx="2612851" cy="22051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8" descr="http://www.imgcutpng.com/wp-content/uploads/2017/03/vegetables/Pepper-PNG-26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76254" flipH="1">
            <a:off x="5836915" y="4415788"/>
            <a:ext cx="2468275" cy="192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www.clipartsuggest.com/images/192/peach-slice-clipart-peach-peach-slice-cli-aPh9pz-clipart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1136784"/>
            <a:ext cx="3096344" cy="2567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4137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067968" y="332656"/>
            <a:ext cx="2725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000" b="1" dirty="0" smtClean="0">
                <a:solidFill>
                  <a:prstClr val="black"/>
                </a:solidFill>
                <a:latin typeface="Franklin Gothic Medium"/>
              </a:rPr>
              <a:t>«Чья тень?»</a:t>
            </a:r>
            <a:endParaRPr lang="ru-RU" sz="4000" b="1" dirty="0">
              <a:solidFill>
                <a:prstClr val="black"/>
              </a:solidFill>
              <a:latin typeface="Franklin Gothic Medium"/>
            </a:endParaRPr>
          </a:p>
        </p:txBody>
      </p:sp>
      <p:pic>
        <p:nvPicPr>
          <p:cNvPr id="1026" name="Picture 2" descr="http://clipart-library.com/images/kcKnzpjgi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03851">
            <a:off x="495175" y="1170932"/>
            <a:ext cx="1724968" cy="252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clipart-library.com/images/kcKnzpjgi.png"/>
          <p:cNvPicPr>
            <a:picLocks noChangeAspect="1" noChangeArrowheads="1"/>
          </p:cNvPicPr>
          <p:nvPr/>
        </p:nvPicPr>
        <p:blipFill>
          <a:blip r:embed="rId3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03851">
            <a:off x="4903364" y="3958256"/>
            <a:ext cx="1724968" cy="2521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images.easyfreeclipart.com/1341/download-png-image-carrot-1341100.pn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750971">
            <a:off x="4068857" y="1448549"/>
            <a:ext cx="2663821" cy="167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images.easyfreeclipart.com/1341/download-png-image-carrot-1341100.png"/>
          <p:cNvPicPr>
            <a:picLocks noChangeAspect="1" noChangeArrowheads="1"/>
          </p:cNvPicPr>
          <p:nvPr/>
        </p:nvPicPr>
        <p:blipFill>
          <a:blip r:embed="rId6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7750971">
            <a:off x="1969239" y="4150153"/>
            <a:ext cx="2663821" cy="167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68453" y="1247126"/>
            <a:ext cx="2503879" cy="2368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9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4183520"/>
            <a:ext cx="2500313" cy="236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0022" y="1077601"/>
            <a:ext cx="2360696" cy="253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12" cstate="email">
            <a:biLevel thresh="75000"/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1187" y="4010245"/>
            <a:ext cx="2283114" cy="245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819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http://bytovoschool.at.ua/VUX_ROBOTA/8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520" y="2132856"/>
            <a:ext cx="691276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9064" y="1340768"/>
            <a:ext cx="8424936" cy="838200"/>
          </a:xfrm>
        </p:spPr>
        <p:txBody>
          <a:bodyPr>
            <a:noAutofit/>
          </a:bodyPr>
          <a:lstStyle/>
          <a:p>
            <a:r>
              <a:rPr lang="ru-RU" sz="5400" b="1" cap="none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0000" endA="300" endPos="50000" dist="29997" dir="5400000" sy="-100000" algn="bl" rotWithShape="0"/>
                </a:effectLst>
              </a:rPr>
              <a:t>СПАСИБО ЗА ВНИМАНИЕ</a:t>
            </a:r>
            <a:endParaRPr lang="ru-RU" sz="5400" b="1" cap="none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  <a:reflection blurRad="6350" stA="50000" endA="300" endPos="50000" dist="29997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478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193</TotalTime>
  <Words>67</Words>
  <Application>Microsoft Office PowerPoint</Application>
  <PresentationFormat>Экран (4:3)</PresentationFormat>
  <Paragraphs>29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julia</dc:creator>
  <cp:lastModifiedBy>RePack by Diakov</cp:lastModifiedBy>
  <cp:revision>25</cp:revision>
  <dcterms:created xsi:type="dcterms:W3CDTF">2017-10-26T10:01:17Z</dcterms:created>
  <dcterms:modified xsi:type="dcterms:W3CDTF">2019-01-19T12:24:50Z</dcterms:modified>
</cp:coreProperties>
</file>