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3" r:id="rId5"/>
    <p:sldId id="268" r:id="rId6"/>
    <p:sldId id="259" r:id="rId7"/>
    <p:sldId id="267" r:id="rId8"/>
    <p:sldId id="261" r:id="rId9"/>
    <p:sldId id="262" r:id="rId10"/>
    <p:sldId id="264" r:id="rId11"/>
    <p:sldId id="265" r:id="rId12"/>
    <p:sldId id="266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6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48FFE2-384E-4859-B077-5377398B43A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8FFE2-384E-4859-B077-5377398B43A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8FFE2-384E-4859-B077-5377398B43A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8FFE2-384E-4859-B077-5377398B43A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8FFE2-384E-4859-B077-5377398B43A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8FFE2-384E-4859-B077-5377398B43A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8FFE2-384E-4859-B077-5377398B43A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8FFE2-384E-4859-B077-5377398B43A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8FFE2-384E-4859-B077-5377398B43A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48FFE2-384E-4859-B077-5377398B43A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48FFE2-384E-4859-B077-5377398B43A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48FFE2-384E-4859-B077-5377398B43A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46BDB3-3574-4569-9881-5FCC50590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571736" y="4286256"/>
            <a:ext cx="6419864" cy="114300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600" b="1" dirty="0" smtClean="0">
              <a:solidFill>
                <a:srgbClr val="2A165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2A165C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1600" b="1" dirty="0" smtClean="0">
                <a:solidFill>
                  <a:srgbClr val="2A165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rgbClr val="2A165C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 </a:t>
            </a:r>
          </a:p>
          <a:p>
            <a:pPr algn="ctr">
              <a:buNone/>
            </a:pPr>
            <a:r>
              <a:rPr lang="ru-RU" sz="1600" b="1" dirty="0" err="1" smtClean="0">
                <a:solidFill>
                  <a:srgbClr val="2A165C"/>
                </a:solidFill>
                <a:latin typeface="Times New Roman" pitchFamily="18" charset="0"/>
                <a:cs typeface="Times New Roman" pitchFamily="18" charset="0"/>
              </a:rPr>
              <a:t>Магизова</a:t>
            </a:r>
            <a:r>
              <a:rPr lang="ru-RU" sz="1600" b="1" dirty="0" smtClean="0">
                <a:solidFill>
                  <a:srgbClr val="2A165C"/>
                </a:solidFill>
                <a:latin typeface="Times New Roman" pitchFamily="18" charset="0"/>
                <a:cs typeface="Times New Roman" pitchFamily="18" charset="0"/>
              </a:rPr>
              <a:t> Светлана Александровна</a:t>
            </a:r>
            <a:endParaRPr lang="ru-RU" sz="1600" b="1" dirty="0">
              <a:solidFill>
                <a:srgbClr val="2A16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686800" cy="26860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 безопасности  для дошкольников»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ou38.ru/br47/images/stories/detskaja_str/2/image004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357298"/>
            <a:ext cx="49291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Опасности праздничного </a:t>
            </a:r>
            <a:r>
              <a:rPr lang="ru-RU" b="1" dirty="0" smtClean="0">
                <a:solidFill>
                  <a:srgbClr val="0070C0"/>
                </a:solidFill>
              </a:rPr>
              <a:t>салюта</a:t>
            </a:r>
          </a:p>
          <a:p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Посмотрите, там и тут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небе плещется салют…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Здорово, конечно,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всё успешно.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опасность на пути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Стережёт — не обойти!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что пойдёт не так,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 фейерверке брак,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прочь не отбежали,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Иль в окно кому попали,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общем, столько тут вопросов!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пускай салют без спроса!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Хочешь ты салют устроить?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Хорошо, не станем спорить,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Только, чтоб не пострадать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в помощь взрослых звать!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ou38.ru/br47/images/stories/detskaja_str/2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715000" cy="40005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4286256"/>
            <a:ext cx="2714644" cy="237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Уходя тушите свет! 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Знай, любые провода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Повреждённые – беда!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Ведь они опасны слишком –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Замыкание как вспышка!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Дать друзьям такой совет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Просто каждый может: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Уходя тушите свет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приборы тоже!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95"/>
          <a:stretch>
            <a:fillRect/>
          </a:stretch>
        </p:blipFill>
        <p:spPr>
          <a:xfrm>
            <a:off x="571472" y="2132856"/>
            <a:ext cx="3853118" cy="42210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628" y="3000372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вьется пламя,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 валит столбом,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Ноль – один» мы наберем,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пожарных позовем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пожаре выход  один – </a:t>
            </a:r>
          </a:p>
          <a:p>
            <a:pPr algn="ctr"/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позвони </a:t>
            </a:r>
            <a:r>
              <a:rPr lang="ru-RU" sz="3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3501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364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машине ярко-красной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Мчимся мы вперед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тяжелый и опасны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Нас, пожарных , ждет.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 пронзительной сирены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оглушить.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 водой и пеной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огонь тушить.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-489398"/>
            <a:ext cx="7704667" cy="1416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10836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285728"/>
            <a:ext cx="3740150" cy="42084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8926" y="5000636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огнетушитель,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найден нарушитель.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уйти огню от нас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потушит пенный газ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1389063" y="3714750"/>
            <a:ext cx="7754937" cy="2886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пожарные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запинки знайте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пожарные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соблюдайте.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3"/>
            <a:ext cx="4751388" cy="334645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142985"/>
            <a:ext cx="4557711" cy="44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idx="4294967295"/>
          </p:nvPr>
        </p:nvSpPr>
        <p:spPr>
          <a:xfrm>
            <a:off x="0" y="1857375"/>
            <a:ext cx="4143375" cy="2428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спички в руки взял,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Сразу ты опасным стал –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Ведь огонь, что в них живет,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 бед всем принесет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ou38.ru/br47/images/stories/detskaja_str/2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6956253" cy="48577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64291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шутите с огнём!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428604"/>
            <a:ext cx="4498983" cy="61994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2357430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огонь! Я друг ребят,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когда со мной шалят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Становлюсь тогда врагом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сжигаю все кругом.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182645"/>
            <a:ext cx="3883026" cy="4746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6380" y="1571612"/>
            <a:ext cx="32147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 газ у нас горит,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он тянет как магнит.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мама я хочу уметь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ручки на плите вертеть.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спички ловко зажигать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газ включать и выключать.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мама строго мне сказала: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 плите чтоб руки не совала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это, так и знай!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за мной понаблюдай.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 газу ты не подходи-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Сперва немного подрасти!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ou38.ru/br47/images/stories/detskaja_str/2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5715000" cy="40005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4286256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Очень-очень важные правила! 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Ребята, помните о том,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нельзя шутить с огнём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с огнём неосторожен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того пожар возможен.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играй с электроплиткою.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Спрыгнет с плитки пламя прыткое!</a:t>
            </a:r>
          </a:p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газом будь осторожен,</a:t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газа пожар возможен!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презентация пожарная безопасность для дошкольников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28"/>
            <a:ext cx="53578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86116" y="5072074"/>
            <a:ext cx="41433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Выключайте электроприборы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гости к вам пришли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навестил вас друг,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 тем, как с ним играть —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забудьте выключить утюг!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ou38.ru/br47/images/stories/detskaja_str/2/image003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357298"/>
            <a:ext cx="49196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071678"/>
            <a:ext cx="3571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Не берите в руки спички! 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Чтобы лес, звериный дом,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Не пылал нигде огнём,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Чтоб не плакали букашки,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Не теряли гнёзда пташки,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А лишь пели песни птички,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Не берите в руки спички</a:t>
            </a:r>
            <a:r>
              <a:rPr lang="ru-RU" b="1" dirty="0"/>
              <a:t>!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</TotalTime>
  <Words>229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Правила  пожарной  безопасности  для дошкольников»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Sveta</cp:lastModifiedBy>
  <cp:revision>11</cp:revision>
  <dcterms:created xsi:type="dcterms:W3CDTF">2017-04-06T19:18:24Z</dcterms:created>
  <dcterms:modified xsi:type="dcterms:W3CDTF">2022-05-12T17:06:32Z</dcterms:modified>
</cp:coreProperties>
</file>