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80" r:id="rId4"/>
    <p:sldId id="275" r:id="rId5"/>
    <p:sldId id="257" r:id="rId6"/>
    <p:sldId id="258" r:id="rId7"/>
    <p:sldId id="259" r:id="rId8"/>
    <p:sldId id="270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66" r:id="rId19"/>
    <p:sldId id="271" r:id="rId20"/>
    <p:sldId id="273" r:id="rId21"/>
    <p:sldId id="272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4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601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8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90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0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0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5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97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7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26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782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73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1AB3F-38D9-4A3D-A1F9-FB0B382B05B3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500CF-205C-4A40-9683-4B4B2590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60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250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73437" y="1556792"/>
            <a:ext cx="56781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Добро пожаловать</a:t>
            </a:r>
            <a:endParaRPr lang="ru-RU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2967334"/>
            <a:ext cx="61206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МОБУ СОШ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с.1-е </a:t>
            </a:r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Туркменево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93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95" y="1431828"/>
            <a:ext cx="6337150" cy="430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10453" y="4769469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Электромясорубка</a:t>
            </a:r>
            <a:endParaRPr lang="ru-RU" sz="40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12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26469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82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32385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71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62472"/>
            <a:ext cx="6192688" cy="448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94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14" y="1412776"/>
            <a:ext cx="614468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42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97" y="1418658"/>
            <a:ext cx="601666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1628800"/>
            <a:ext cx="2263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склад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633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34480"/>
            <a:ext cx="6232015" cy="412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48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31" y="1484784"/>
            <a:ext cx="5819800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2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blob:https://web.whatsapp.com/7ed0ca17-7166-4042-9799-4d720b0fff7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blob:https://web.whatsapp.com/7ed0ca17-7166-4042-9799-4d720b0fff7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blob:https://web.whatsapp.com/7ed0ca17-7166-4042-9799-4d720b0fff7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312024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86145" y="4005064"/>
            <a:ext cx="5691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Стол для салата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6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40" y="0"/>
            <a:ext cx="9294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570949e8-dfdf-4e59-8323-2cb19391dac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5f7e165d-ca3d-4d0c-89b0-167745263f9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blob:https://web.whatsapp.com/5f7e165d-ca3d-4d0c-89b0-167745263f9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blob:https://web.whatsapp.com/5f7e165d-ca3d-4d0c-89b0-167745263f9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blob:https://web.whatsapp.com/5f7e165d-ca3d-4d0c-89b0-167745263f9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blob:https://web.whatsapp.com/5f7e165d-ca3d-4d0c-89b0-167745263f9c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5946998" cy="441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98932" y="4800072"/>
            <a:ext cx="47564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 по питанию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45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250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1844824"/>
            <a:ext cx="56886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МОБУ СОШ с.1- </a:t>
            </a:r>
            <a:r>
              <a:rPr lang="en-US" sz="2400" dirty="0"/>
              <a:t>e </a:t>
            </a:r>
            <a:r>
              <a:rPr lang="ru-RU" sz="2400" dirty="0"/>
              <a:t> Тур</a:t>
            </a:r>
            <a:r>
              <a:rPr lang="en-US" sz="2400" dirty="0"/>
              <a:t>k</a:t>
            </a:r>
            <a:r>
              <a:rPr lang="ru-RU" sz="2400" dirty="0"/>
              <a:t>м</a:t>
            </a:r>
            <a:r>
              <a:rPr lang="en-US" sz="2400" dirty="0"/>
              <a:t>e</a:t>
            </a:r>
            <a:r>
              <a:rPr lang="ru-RU" sz="2400" dirty="0"/>
              <a:t>н</a:t>
            </a:r>
            <a:r>
              <a:rPr lang="en-US" sz="2400" dirty="0"/>
              <a:t>e</a:t>
            </a:r>
            <a:r>
              <a:rPr lang="ru-RU" sz="2400" dirty="0"/>
              <a:t>во обучаются 91 учащихся, из них 37 – 1- 4 </a:t>
            </a:r>
            <a:r>
              <a:rPr lang="en-US" sz="2400" dirty="0"/>
              <a:t>k</a:t>
            </a:r>
            <a:r>
              <a:rPr lang="ru-RU" sz="2400" dirty="0" err="1"/>
              <a:t>лассы</a:t>
            </a:r>
            <a:r>
              <a:rPr lang="ru-RU" sz="2400" dirty="0"/>
              <a:t>, питаются б</a:t>
            </a:r>
            <a:r>
              <a:rPr lang="en-US" sz="2400" dirty="0"/>
              <a:t>e</a:t>
            </a:r>
            <a:r>
              <a:rPr lang="ru-RU" sz="2400" dirty="0" err="1"/>
              <a:t>сплатно</a:t>
            </a:r>
            <a:r>
              <a:rPr lang="ru-RU" sz="2400" dirty="0"/>
              <a:t>, за </a:t>
            </a:r>
            <a:r>
              <a:rPr lang="ru-RU" sz="2400" dirty="0" err="1"/>
              <a:t>сч</a:t>
            </a:r>
            <a:r>
              <a:rPr lang="en-US" sz="2400" dirty="0"/>
              <a:t>e</a:t>
            </a:r>
            <a:r>
              <a:rPr lang="ru-RU" sz="2400" dirty="0"/>
              <a:t>т ф</a:t>
            </a:r>
            <a:r>
              <a:rPr lang="en-US" sz="2400" dirty="0"/>
              <a:t>e</a:t>
            </a:r>
            <a:r>
              <a:rPr lang="ru-RU" sz="2400" dirty="0"/>
              <a:t>д</a:t>
            </a:r>
            <a:r>
              <a:rPr lang="en-US" sz="2400" dirty="0"/>
              <a:t>e</a:t>
            </a:r>
            <a:r>
              <a:rPr lang="ru-RU" sz="2400" dirty="0" err="1"/>
              <a:t>рального</a:t>
            </a:r>
            <a:r>
              <a:rPr lang="ru-RU" sz="2400" dirty="0"/>
              <a:t> </a:t>
            </a:r>
            <a:r>
              <a:rPr lang="ru-RU" sz="2400" dirty="0" err="1"/>
              <a:t>бюдж</a:t>
            </a:r>
            <a:r>
              <a:rPr lang="en-US" sz="2400" dirty="0"/>
              <a:t>e</a:t>
            </a:r>
            <a:r>
              <a:rPr lang="ru-RU" sz="2400" dirty="0"/>
              <a:t>та. Та</a:t>
            </a:r>
            <a:r>
              <a:rPr lang="en-US" sz="2400" dirty="0"/>
              <a:t>k</a:t>
            </a:r>
            <a:r>
              <a:rPr lang="ru-RU" sz="2400" dirty="0"/>
              <a:t> ж</a:t>
            </a:r>
            <a:r>
              <a:rPr lang="en-US" sz="2400" dirty="0"/>
              <a:t>e</a:t>
            </a:r>
            <a:r>
              <a:rPr lang="ru-RU" sz="2400" dirty="0"/>
              <a:t> питаются б</a:t>
            </a:r>
            <a:r>
              <a:rPr lang="en-US" sz="2400" dirty="0"/>
              <a:t>e</a:t>
            </a:r>
            <a:r>
              <a:rPr lang="ru-RU" sz="2400" dirty="0" err="1"/>
              <a:t>сплатно</a:t>
            </a:r>
            <a:r>
              <a:rPr lang="ru-RU" sz="2400" dirty="0"/>
              <a:t> д</a:t>
            </a:r>
            <a:r>
              <a:rPr lang="en-US" sz="2400" dirty="0"/>
              <a:t>e</a:t>
            </a:r>
            <a:r>
              <a:rPr lang="ru-RU" sz="2400" dirty="0" err="1"/>
              <a:t>ти</a:t>
            </a:r>
            <a:r>
              <a:rPr lang="ru-RU" sz="2400" dirty="0"/>
              <a:t> из </a:t>
            </a:r>
            <a:r>
              <a:rPr lang="ru-RU" sz="2400" dirty="0" err="1"/>
              <a:t>многод</a:t>
            </a:r>
            <a:r>
              <a:rPr lang="en-US" sz="2400" dirty="0"/>
              <a:t>e</a:t>
            </a:r>
            <a:r>
              <a:rPr lang="ru-RU" sz="2400" dirty="0" err="1"/>
              <a:t>тных</a:t>
            </a:r>
            <a:r>
              <a:rPr lang="ru-RU" sz="2400" dirty="0"/>
              <a:t> с</a:t>
            </a:r>
            <a:r>
              <a:rPr lang="en-US" sz="2400" dirty="0"/>
              <a:t>e</a:t>
            </a:r>
            <a:r>
              <a:rPr lang="ru-RU" sz="2400" dirty="0"/>
              <a:t>м</a:t>
            </a:r>
            <a:r>
              <a:rPr lang="en-US" sz="2400" dirty="0"/>
              <a:t>e</a:t>
            </a:r>
            <a:r>
              <a:rPr lang="ru-RU" sz="2400" dirty="0"/>
              <a:t>й и д</a:t>
            </a:r>
            <a:r>
              <a:rPr lang="en-US" sz="2400" dirty="0"/>
              <a:t>e</a:t>
            </a:r>
            <a:r>
              <a:rPr lang="ru-RU" sz="2400" dirty="0" err="1"/>
              <a:t>ти</a:t>
            </a:r>
            <a:r>
              <a:rPr lang="ru-RU" sz="2400" dirty="0"/>
              <a:t> с ОВЗ. В столовой им</a:t>
            </a:r>
            <a:r>
              <a:rPr lang="en-US" sz="2400" dirty="0" err="1"/>
              <a:t>ee</a:t>
            </a:r>
            <a:r>
              <a:rPr lang="ru-RU" sz="2400" dirty="0" err="1"/>
              <a:t>тся</a:t>
            </a:r>
            <a:r>
              <a:rPr lang="ru-RU" sz="2400" dirty="0"/>
              <a:t> 70 посадочных м</a:t>
            </a:r>
            <a:r>
              <a:rPr lang="en-US" sz="2400" dirty="0"/>
              <a:t>e</a:t>
            </a:r>
            <a:r>
              <a:rPr lang="ru-RU" sz="2400" dirty="0" err="1"/>
              <a:t>ст</a:t>
            </a:r>
            <a:r>
              <a:rPr lang="ru-RU" sz="2400" dirty="0"/>
              <a:t>, созданы </a:t>
            </a:r>
            <a:r>
              <a:rPr lang="ru-RU" sz="2400" dirty="0" err="1"/>
              <a:t>вс</a:t>
            </a:r>
            <a:r>
              <a:rPr lang="en-US" sz="2400" dirty="0"/>
              <a:t>e</a:t>
            </a:r>
            <a:r>
              <a:rPr lang="ru-RU" sz="2400" dirty="0"/>
              <a:t> условия для </a:t>
            </a:r>
            <a:r>
              <a:rPr lang="en-US" sz="2400" dirty="0"/>
              <a:t>k</a:t>
            </a:r>
            <a:r>
              <a:rPr lang="ru-RU" sz="2400" dirty="0" err="1"/>
              <a:t>ач</a:t>
            </a:r>
            <a:r>
              <a:rPr lang="en-US" sz="2400" dirty="0"/>
              <a:t>e</a:t>
            </a:r>
            <a:r>
              <a:rPr lang="ru-RU" sz="2400" dirty="0" err="1"/>
              <a:t>ств</a:t>
            </a:r>
            <a:r>
              <a:rPr lang="en-US" sz="2400" dirty="0"/>
              <a:t>e</a:t>
            </a:r>
            <a:r>
              <a:rPr lang="ru-RU" sz="2400" dirty="0" err="1"/>
              <a:t>нного</a:t>
            </a:r>
            <a:r>
              <a:rPr lang="ru-RU" sz="2400" dirty="0"/>
              <a:t> питания ш</a:t>
            </a:r>
            <a:r>
              <a:rPr lang="en-US" sz="2400" dirty="0"/>
              <a:t>k</a:t>
            </a:r>
            <a:r>
              <a:rPr lang="ru-RU" sz="2400" dirty="0" err="1"/>
              <a:t>ольни</a:t>
            </a:r>
            <a:r>
              <a:rPr lang="en-US" sz="2400" dirty="0"/>
              <a:t>k</a:t>
            </a:r>
            <a:r>
              <a:rPr lang="ru-RU" sz="2400" dirty="0" err="1"/>
              <a:t>ов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885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" y="0"/>
            <a:ext cx="91115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egko\Desktop\столовая\6dab3d81-29e3-4414-a63c-41d5a4a5503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556792"/>
            <a:ext cx="605544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41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759"/>
            <a:ext cx="9263322" cy="68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7ca215da-f29b-49f7-a5d8-1c6753df0b6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7ca215da-f29b-49f7-a5d8-1c6753df0b6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blob:https://web.whatsapp.com/7ca215da-f29b-49f7-a5d8-1c6753df0b6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3118583" cy="45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1674673"/>
            <a:ext cx="273630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нашим поварам, за то, что вкусно варят нам!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59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759"/>
            <a:ext cx="9263322" cy="68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egko\Desktop\столовая\7cfd3d15-f9c2-488c-b8c9-c92bf6ca047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65" y="1517064"/>
            <a:ext cx="6624736" cy="427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1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759"/>
            <a:ext cx="9263322" cy="68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legko\Desktop\столовая\cee449df-3420-4dc7-9298-211e16a197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3337728" cy="37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gko\Desktop\столовая\b17ebb63-f4d0-48d3-ba0c-62f6cbf614c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86" y="1412776"/>
            <a:ext cx="2551784" cy="276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41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759"/>
            <a:ext cx="9263322" cy="68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7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759"/>
            <a:ext cx="9263322" cy="68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legko\Desktop\столовая\769132ea-e4c3-4188-ae8e-1bc8371d64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49586"/>
            <a:ext cx="5976664" cy="357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5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egko\Desktop\столовая\8b2ee3bb-137f-4455-b9ba-aa8fd69e0c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71" y="1772816"/>
            <a:ext cx="609600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25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ciur.ru/izh/s29_izh/SiteAssets/DocLib40/Forms/AllItems/%D0%BE%D1%80%D0%B3%D0%B0%D0%BD%D0%B8%D0%B7%D0%B0%D1%86%D0%B8%D1%8F%20%D0%BF%D0%B8%D1%82%D0%B0%D0%BD%D0%B8%D1%8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700808"/>
            <a:ext cx="3168352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339752" y="4149080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(347) 218-03-58, 218-03-59</a:t>
            </a:r>
          </a:p>
        </p:txBody>
      </p:sp>
    </p:spTree>
    <p:extLst>
      <p:ext uri="{BB962C8B-B14F-4D97-AF65-F5344CB8AC3E}">
        <p14:creationId xmlns:p14="http://schemas.microsoft.com/office/powerpoint/2010/main" val="61791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259" y="1340768"/>
            <a:ext cx="489654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43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87760"/>
            <a:ext cx="5616624" cy="434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15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0871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57994" y="1700808"/>
            <a:ext cx="424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Мясной цех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25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17600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4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h.120-bal.ru/pars_docs/refs/10/9223/9223_html_3438e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" y="0"/>
            <a:ext cx="9126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79638"/>
            <a:ext cx="4824536" cy="473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09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134</Words>
  <Application>Microsoft Office PowerPoint</Application>
  <PresentationFormat>Экран (4:3)</PresentationFormat>
  <Paragraphs>11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Амина Байтимирова</dc:creator>
  <cp:lastModifiedBy>Амина Байтимирова</cp:lastModifiedBy>
  <cp:revision>16</cp:revision>
  <dcterms:created xsi:type="dcterms:W3CDTF">2021-04-07T05:52:01Z</dcterms:created>
  <dcterms:modified xsi:type="dcterms:W3CDTF">2021-04-22T09:24:44Z</dcterms:modified>
</cp:coreProperties>
</file>