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77F6-8EBF-4C8F-B413-AA3E107553B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1D5-1D5F-4D05-AB0D-80E96DCEA2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№ 10 «Ёлочка»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городок»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Надежда Владимировна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Озёры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</p:txBody>
      </p:sp>
    </p:spTree>
    <p:extLst>
      <p:ext uri="{BB962C8B-B14F-4D97-AF65-F5344CB8AC3E}">
        <p14:creationId xmlns:p14="http://schemas.microsoft.com/office/powerpoint/2010/main" val="108908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632848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/>
                <a:ea typeface="Calibri"/>
                <a:cs typeface="Calibri"/>
              </a:rPr>
              <a:t>III. </a:t>
            </a:r>
            <a:r>
              <a:rPr lang="ru-RU" sz="2800" b="1" dirty="0" smtClean="0">
                <a:effectLst/>
                <a:latin typeface="Times New Roman"/>
                <a:ea typeface="Calibri"/>
                <a:cs typeface="Calibri"/>
              </a:rPr>
              <a:t>Заключительный этап:</a:t>
            </a:r>
            <a:endParaRPr lang="ru-RU" sz="2800" dirty="0" smtClean="0">
              <a:effectLst/>
              <a:latin typeface="Calibri"/>
              <a:ea typeface="Calibri"/>
              <a:cs typeface="Calibri"/>
            </a:endParaRPr>
          </a:p>
          <a:p>
            <a:pPr lvl="0" algn="ct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Calibri"/>
              </a:rPr>
              <a:t>Проведение спортивного развлечения «Зимние забавы».</a:t>
            </a:r>
            <a:endParaRPr lang="ru-RU" sz="28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4098" name="Picture 2" descr="D:\Фото альбом\сад 10\старшая\проект\SL37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8" y="1745262"/>
            <a:ext cx="3930106" cy="29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альбом\сад 10\старшая\проект\SL371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20" y="3219052"/>
            <a:ext cx="4335299" cy="32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 альбом\сад 10\старшая\проект\SL371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1" y="1745262"/>
            <a:ext cx="4132702" cy="30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 альбом\сад 10\старшая\проект\SL371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8" y="3717032"/>
            <a:ext cx="3919973" cy="29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64668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8000" b="1" dirty="0">
                <a:ln w="190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8000" b="1" dirty="0" smtClean="0">
                <a:ln w="190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8000" b="1" dirty="0">
                <a:ln w="190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8000" b="1" cap="none" spc="0" dirty="0" smtClean="0">
                <a:ln w="190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8000" b="1" cap="none" spc="0" dirty="0">
              <a:ln w="1905">
                <a:solidFill>
                  <a:schemeClr val="tx1">
                    <a:lumMod val="8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02" y="76470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взрослых и детей, сделать их более любознательными, инициативными, творческими.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углублять знания детей о снеге, его свойствах;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социально-личностный опыт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включения детей в сферу межличностного взаимодействия.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самостоятельно, искать ответы на вопросы, делать предположения;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условия для пробуждения интереса по отношению к наблюдаемым явлениям, к решению поставленных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5514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Calibri"/>
              </a:rPr>
              <a:t>План реализации проекта</a:t>
            </a:r>
            <a:r>
              <a:rPr lang="ru-RU" sz="3200" b="1" dirty="0" smtClean="0">
                <a:latin typeface="Times New Roman"/>
                <a:ea typeface="Calibri"/>
                <a:cs typeface="Calibri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  <a:ea typeface="Calibri"/>
                <a:cs typeface="Calibri"/>
              </a:rPr>
              <a:t>Встреча и обсуждение проекта с родителями;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3200" dirty="0" smtClean="0">
                <a:latin typeface="Times New Roman"/>
                <a:ea typeface="Calibri"/>
                <a:cs typeface="Calibri"/>
              </a:rPr>
              <a:t>Объяснение </a:t>
            </a:r>
            <a:r>
              <a:rPr lang="ru-RU" sz="3200" dirty="0">
                <a:latin typeface="Times New Roman"/>
                <a:ea typeface="Calibri"/>
                <a:cs typeface="Calibri"/>
              </a:rPr>
              <a:t>идеи и задания;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  <a:ea typeface="Calibri"/>
                <a:cs typeface="Calibri"/>
              </a:rPr>
              <a:t>Подбор необходимых материалов и инвентаря для постройки снежного городка;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  <a:ea typeface="Calibri"/>
                <a:cs typeface="Calibri"/>
              </a:rPr>
              <a:t>Изготовление макета снежного городка;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  <a:ea typeface="Calibri"/>
                <a:cs typeface="Calibri"/>
              </a:rPr>
              <a:t>Реализация </a:t>
            </a:r>
            <a:r>
              <a:rPr lang="ru-RU" sz="3200" dirty="0" smtClean="0">
                <a:latin typeface="Times New Roman"/>
                <a:ea typeface="Calibri"/>
                <a:cs typeface="Calibri"/>
              </a:rPr>
              <a:t>проекта.</a:t>
            </a:r>
            <a:endParaRPr lang="ru-RU" sz="32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9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56084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Подготовительный этап: 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Рассматривание иллюстраций с изображением зимних узоров, пейзажа, фигур из снега и льда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alls.com.ua/images/201311/walls.com.ua_44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400"/>
            <a:ext cx="4104456" cy="23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etbg.net/upload/full/312714_zima_-v_-parke_1920x1200_(www.GetBg.net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63" y="3789040"/>
            <a:ext cx="4319897" cy="28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oombob.ru/img/picture/May/17/aa9e3e5614d1064311f907dea387cb5a/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0" y="2987744"/>
            <a:ext cx="5232821" cy="362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ol54.ru/uploads/posts/2011-02/1297534039_0_259dc_2370109a_-1-xl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41724"/>
            <a:ext cx="4576688" cy="3471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6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4168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Чтение художественной литературы, заучивание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Calibri"/>
              </a:rPr>
              <a:t>потешек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,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Calibri"/>
              </a:rPr>
              <a:t>чистоговорок</a:t>
            </a: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,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Calibri"/>
              </a:rPr>
              <a:t>кричалок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http://www.libex.ru/dimg/5c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8" y="1274452"/>
            <a:ext cx="2154221" cy="256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eksmo.ru/v2/ITD000000000089251/COVER/co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65" y="1921619"/>
            <a:ext cx="2443333" cy="384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066.radikal.ru/1301/44/15d943f9fc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4452"/>
            <a:ext cx="2088232" cy="337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48883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Наблюдение на участке за снегом, за зимними явлениями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D:\Фото альбом\сад 10\старшая\проект\HoZhNHL_z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57" y="3249234"/>
            <a:ext cx="4223792" cy="31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альбом\сад 10\старшая\проект\v9g1Sstfx4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1256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альбом\сад 10\старшая\проект\dP_Dw4U4oz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2" y="4058016"/>
            <a:ext cx="3528391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альбом\сад 10\старшая\проект\C5m6Dx4SIH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58" y="103498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950" y="1586044"/>
            <a:ext cx="27126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опытным путём </a:t>
            </a: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устанавливаем 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свойства </a:t>
            </a:r>
            <a:r>
              <a:rPr lang="ru-RU" sz="2800" dirty="0">
                <a:latin typeface="Times New Roman"/>
                <a:ea typeface="Calibri"/>
              </a:rPr>
              <a:t>снега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950" y="1401378"/>
            <a:ext cx="36699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Сияет на солнце сосулька.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Гордится своей красотой.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 бедняжка что скоро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талой водой.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Соколова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3953" y="4688779"/>
            <a:ext cx="4110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том, что вода может иметь различные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21531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Calibri"/>
              </a:rPr>
              <a:t>Проведение подвижных игр на свежем воздухе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839" y="980727"/>
            <a:ext cx="3497689" cy="2728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3525" algn="l"/>
              </a:tabLs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Снежная королева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3525" algn="l"/>
              </a:tabLs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Мороз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Красный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нос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3525" algn="l"/>
              </a:tabLs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«Дед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Мороз»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352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3525" algn="l"/>
              </a:tabLs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3.bp.blogspot.com/-KN6rLV4mN-Q/UuD8_GpMrBI/AAAAAAAAL2k/jwawGYb6eQc/s1600/snow_queen___free_by_olbor62-d5meez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673301" cy="44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.pic4you.ru/y2014/12-06/12216/47672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448272" cy="39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416824" cy="101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Calibri"/>
              </a:rPr>
              <a:t>II.</a:t>
            </a:r>
            <a:r>
              <a:rPr lang="ru-RU" sz="2400" b="1" dirty="0" smtClean="0">
                <a:effectLst/>
                <a:latin typeface="Times New Roman"/>
                <a:ea typeface="Calibri"/>
                <a:cs typeface="Calibri"/>
              </a:rPr>
              <a:t> Основной этап:</a:t>
            </a:r>
            <a:endParaRPr lang="ru-RU" sz="2400" dirty="0" smtClean="0">
              <a:effectLst/>
              <a:latin typeface="Calibri"/>
              <a:ea typeface="Calibri"/>
              <a:cs typeface="Calibri"/>
            </a:endParaRPr>
          </a:p>
          <a:p>
            <a:pPr lvl="0"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Calibri"/>
              </a:rPr>
              <a:t>Детское творчество «Макет снежного городка»</a:t>
            </a:r>
            <a:endParaRPr lang="ru-RU" sz="24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2050" name="Picture 2" descr="D:\Фото альбом\сад 10\старшая\проект\SL371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907"/>
            <a:ext cx="4194853" cy="31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альбом\сад 10\старшая\проект\SL371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1305"/>
            <a:ext cx="3685183" cy="27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альбом\сад 10\старшая\проект\SL371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7" y="188640"/>
            <a:ext cx="889247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162" y="112275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Calibri"/>
              </a:rPr>
              <a:t>Реализация </a:t>
            </a:r>
            <a:r>
              <a:rPr lang="ru-RU" sz="3200" dirty="0" smtClean="0">
                <a:latin typeface="Times New Roman"/>
                <a:ea typeface="Calibri"/>
                <a:cs typeface="Calibri"/>
              </a:rPr>
              <a:t>макета</a:t>
            </a:r>
            <a:r>
              <a:rPr lang="ru-RU" sz="1400" dirty="0" smtClean="0">
                <a:effectLst/>
                <a:latin typeface="Calibri"/>
                <a:ea typeface="Calibri"/>
                <a:cs typeface="Calibri"/>
              </a:rPr>
              <a:t> </a:t>
            </a: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3074" name="Picture 2" descr="D:\Фото альбом\сад 10\старшая\проект\okMfxM_L65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8" y="865849"/>
            <a:ext cx="4055096" cy="30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альбом\сад 10\старшая\проект\fqVtJ5fraq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40"/>
            <a:ext cx="3482901" cy="46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te.zavantag.com/tw_files2/urls_184/111/d-110551/img3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26525" r="17637"/>
          <a:stretch/>
        </p:blipFill>
        <p:spPr bwMode="auto">
          <a:xfrm>
            <a:off x="283075" y="4180874"/>
            <a:ext cx="3777517" cy="2597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141</TotalTime>
  <Words>241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БВЦ</dc:creator>
  <cp:lastModifiedBy>БВЦ</cp:lastModifiedBy>
  <cp:revision>15</cp:revision>
  <dcterms:created xsi:type="dcterms:W3CDTF">2016-04-06T08:24:18Z</dcterms:created>
  <dcterms:modified xsi:type="dcterms:W3CDTF">2016-04-13T17:23:39Z</dcterms:modified>
</cp:coreProperties>
</file>