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-128788"/>
            <a:ext cx="8689976" cy="171289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Пришла весна. Весне дорогу!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7027" y="1584102"/>
            <a:ext cx="6837945" cy="513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08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8307" y="269047"/>
            <a:ext cx="3935831" cy="37783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3764" y="632012"/>
            <a:ext cx="4016443" cy="5556475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54" y="1707776"/>
            <a:ext cx="3199228" cy="448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02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334" y="1011811"/>
            <a:ext cx="4644979" cy="3483735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746" y="3616563"/>
            <a:ext cx="4664731" cy="31078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4915" y="180304"/>
            <a:ext cx="5172837" cy="323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6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8037" y="3278008"/>
            <a:ext cx="4554827" cy="3416120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7020" y="128944"/>
            <a:ext cx="3721996" cy="30355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335" y="128944"/>
            <a:ext cx="3888792" cy="414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19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870" y="132862"/>
            <a:ext cx="4902559" cy="3145809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8688" y="132862"/>
            <a:ext cx="5441745" cy="3060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3595" y="3416210"/>
            <a:ext cx="5938433" cy="334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63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362" y="264243"/>
            <a:ext cx="4276732" cy="2902726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217" y="3438042"/>
            <a:ext cx="4526321" cy="32124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0479" y="552705"/>
            <a:ext cx="4825352" cy="395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49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130" y="115911"/>
            <a:ext cx="4895694" cy="3262312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3990" y="478090"/>
            <a:ext cx="4211391" cy="42113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6225" y="3567446"/>
            <a:ext cx="4984125" cy="313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15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047" y="191462"/>
            <a:ext cx="4249558" cy="2974275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8026" y="976397"/>
            <a:ext cx="4854649" cy="3018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962" y="3348506"/>
            <a:ext cx="3976408" cy="341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73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78" y="223327"/>
            <a:ext cx="4809320" cy="3416770"/>
          </a:xfrm>
          <a:prstGeom prst="rect">
            <a:avLst/>
          </a:prstGeom>
        </p:spPr>
      </p:pic>
      <p:pic>
        <p:nvPicPr>
          <p:cNvPr id="8" name="Рисунок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5048" y="274298"/>
            <a:ext cx="4260578" cy="3195434"/>
          </a:xfrm>
          <a:prstGeom prst="rect">
            <a:avLst/>
          </a:prstGeom>
        </p:spPr>
      </p:pic>
      <p:pic>
        <p:nvPicPr>
          <p:cNvPr id="9" name="Рисунок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6685" y="3640097"/>
            <a:ext cx="408622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25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020" y="1062508"/>
            <a:ext cx="5091042" cy="3400089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8219" y="3786802"/>
            <a:ext cx="4186658" cy="2955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9050" y="147985"/>
            <a:ext cx="4997003" cy="353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33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258</TotalTime>
  <Words>6</Words>
  <Application>Microsoft Office PowerPoint</Application>
  <PresentationFormat>Широкоэкранный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Tw Cen MT</vt:lpstr>
      <vt:lpstr>Капля</vt:lpstr>
      <vt:lpstr>Пришла весна. Весне дорогу!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Пришла весна. Весне дорогу!</dc:title>
  <dc:creator>Ольга</dc:creator>
  <cp:lastModifiedBy>Ольга</cp:lastModifiedBy>
  <cp:revision>15</cp:revision>
  <dcterms:created xsi:type="dcterms:W3CDTF">2018-04-21T10:40:04Z</dcterms:created>
  <dcterms:modified xsi:type="dcterms:W3CDTF">2018-06-07T08:21:42Z</dcterms:modified>
</cp:coreProperties>
</file>