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5" r:id="rId10"/>
    <p:sldId id="266" r:id="rId11"/>
    <p:sldId id="27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71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B90A-16CE-4350-BC9E-61AC54B1C853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EDE7-A988-48ED-8E83-AA5FAC2CF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6CED-860F-4CF0-B874-65FEF1D0D5B8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ACBC-27D1-4DF2-9AB0-3B37256EC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9C9AA-FFAB-4441-8E68-14D09F474628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2EE32-57A8-4600-81C6-6C9F141EF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78E2-7E8B-4C7F-93E0-B7945EE86AEF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69738-AE06-4A9B-B7FD-A84156B56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E982-2469-4594-8A0B-5611C4C3E562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A7F9D-FC3B-4EFB-93F0-A6EEE6FEC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EC55-AC66-47B1-9BB3-1AF67823E1B5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5D53-ECAB-4894-B25E-C5B82BF18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8CFC-6C85-4A8E-8BB7-4800DF28A516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EC8C-0584-4ECD-AED0-BDC10A61E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CCC8-EA0E-4A59-A4A3-7CA163D0284A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EEDA-3B5D-403E-9FB6-E3D486E6C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B9CC-0B30-4EC5-8A43-A5D0E229AF0D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E272-DA73-4E18-8368-AFCDA9F63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E47F-3325-429F-AAFE-390B5293B129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05551-48F9-45B6-9AD8-E89E9B8DE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0551-103A-40B9-9B96-45A7798ECEEF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FE7FC-C91E-429F-ABC0-96F91F904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1FCF33-6BF5-47ED-8A0F-F3F8CBCF193C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073395-11F6-465B-8D1B-84CC63AB2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3;&#1086;&#1085;&#1076;&#1072;&#1083;&#1077;&#1074;&#1072;%20&#1040;.%20&#1052;\&#1042;&#1086;&#1077;&#1085;&#1085;&#1072;&#1103;%20&#1090;&#1077;&#1093;&#1085;&#1080;&#1082;&#1072;%20&#1042;&#1054;&#1042;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3;&#1086;&#1085;&#1076;&#1072;&#1083;&#1077;&#1074;&#1072;%20&#1040;.%20&#1052;\Muzyka-DTuhmanov-slova-VHaritonov-ispolnyaet-Lev-Leschenko-Den_-Pobedy%20(mp3cut.ru).mp3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10%20&#1043;&#1086;&#1085;&#1076;&#1072;&#1083;&#1077;&#1074;&#1072;%20&#1040;.%20&#1052;\v._a._motsart_-_rekviem_re-minor%20(mp3cut.ru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10%20&#1043;&#1086;&#1085;&#1076;&#1072;&#1083;&#1077;&#1074;&#1072;%20&#1040;.%20&#1052;\22%20&#1080;&#1102;&#1085;&#1103;%201941%20&#1075;&#1086;&#1076;&#1072;%20-%20&#1085;&#1072;&#1095;&#1072;&#1083;&#1086;%20&#1042;&#1077;&#1083;&#1080;&#1082;&#1086;&#1081;%20&#1054;&#1090;&#1077;&#1095;&#1077;&#1089;&#1090;&#1074;&#1077;&#1085;&#1085;&#1086;&#1081;%20&#1042;&#1086;&#1081;&#1085;&#1099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Память сильнее                   </a:t>
            </a:r>
            <a:r>
              <a:rPr lang="ru-RU" sz="6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Aharoni" pitchFamily="2" charset="-79"/>
              </a:rPr>
              <a:t>времени</a:t>
            </a:r>
            <a:endParaRPr lang="ru-RU" sz="6000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5" y="3071813"/>
            <a:ext cx="4186238" cy="2643187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МБДОУ детский сад  </a:t>
            </a:r>
          </a:p>
          <a:p>
            <a:pPr algn="r" eaLnBrk="1" hangingPunct="1">
              <a:defRPr/>
            </a:pPr>
            <a:r>
              <a:rPr lang="ru-RU" sz="2400" dirty="0" err="1" smtClean="0">
                <a:solidFill>
                  <a:schemeClr val="tx1"/>
                </a:solidFill>
                <a:cs typeface="Aharoni" pitchFamily="2" charset="-79"/>
              </a:rPr>
              <a:t>общеразвивающего</a:t>
            </a:r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</a:p>
          <a:p>
            <a:pPr algn="r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вида № 10 «Ёлочка»</a:t>
            </a:r>
          </a:p>
          <a:p>
            <a:pPr algn="r" eaLnBrk="1" hangingPunct="1">
              <a:defRPr/>
            </a:pPr>
            <a:r>
              <a:rPr lang="ru-RU" sz="2400" dirty="0" err="1" smtClean="0">
                <a:solidFill>
                  <a:schemeClr val="tx1"/>
                </a:solidFill>
                <a:cs typeface="Aharoni" pitchFamily="2" charset="-79"/>
              </a:rPr>
              <a:t>Гондалева</a:t>
            </a:r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 Анна Михайловна</a:t>
            </a:r>
          </a:p>
          <a:p>
            <a:pPr algn="r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воспитатель первой </a:t>
            </a:r>
          </a:p>
          <a:p>
            <a:pPr algn="r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cs typeface="Aharoni" pitchFamily="2" charset="-79"/>
              </a:rPr>
              <a:t>квалификационной категории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3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03848" y="2780928"/>
            <a:ext cx="5603471" cy="369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260648"/>
            <a:ext cx="403000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оенная техника ВОВ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87693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332656"/>
            <a:ext cx="5053953" cy="442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19872" y="2204864"/>
            <a:ext cx="5367802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034" y="357166"/>
            <a:ext cx="7143800" cy="612729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4" name="Picture 2" descr="Картины посвященные великой отечественной войне вов, война, победа, картины, иску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88"/>
            <a:ext cx="8443912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07904" y="1556792"/>
            <a:ext cx="5052458" cy="445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548680"/>
            <a:ext cx="5719859" cy="4536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План мероприят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357188"/>
            <a:ext cx="86709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357686" y="357166"/>
            <a:ext cx="4404522" cy="616633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476672"/>
            <a:ext cx="5472608" cy="433776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тография Аллея Героев Советского Союза и Вечный огонь (Озёры (Московская область)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3134847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держимое 5" descr="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071546"/>
            <a:ext cx="4096604" cy="5289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 r="15828"/>
          <a:stretch>
            <a:fillRect/>
          </a:stretch>
        </p:blipFill>
        <p:spPr>
          <a:xfrm>
            <a:off x="4283968" y="2060848"/>
            <a:ext cx="4608512" cy="453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 r="18426"/>
          <a:stretch>
            <a:fillRect/>
          </a:stretch>
        </p:blipFill>
        <p:spPr>
          <a:xfrm>
            <a:off x="323528" y="332656"/>
            <a:ext cx="4248472" cy="4021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332656"/>
            <a:ext cx="8352928" cy="6264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Muzyka-DTuhmanov-slova-VHaritonov-ispolnyaet-Lev-Leschenko-Den_-Pobed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1950" y="6453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Анна\Desktop\Новая папка (2)\1197.jpg"/>
          <p:cNvPicPr>
            <a:picLocks noChangeAspect="1" noChangeArrowheads="1"/>
          </p:cNvPicPr>
          <p:nvPr/>
        </p:nvPicPr>
        <p:blipFill>
          <a:blip r:embed="rId3" cstate="print"/>
          <a:srcRect r="14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v._a._motsart_-_rekviem_re-minor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2 июня 1941 года - начало Великой Отечественной Войн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 r="877" b="4414"/>
          <a:stretch>
            <a:fillRect/>
          </a:stretch>
        </p:blipFill>
        <p:spPr>
          <a:xfrm>
            <a:off x="428596" y="0"/>
            <a:ext cx="7786742" cy="6701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1560" y="188640"/>
            <a:ext cx="8031266" cy="6396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14810" y="428604"/>
            <a:ext cx="4605602" cy="566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2" descr="Стена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753100" cy="387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0618" y="357166"/>
            <a:ext cx="8467662" cy="620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79912" y="1124744"/>
            <a:ext cx="5043961" cy="541208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 l="6402"/>
          <a:stretch>
            <a:fillRect/>
          </a:stretch>
        </p:blipFill>
        <p:spPr>
          <a:xfrm>
            <a:off x="323528" y="260648"/>
            <a:ext cx="5263998" cy="48744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7158" y="428604"/>
            <a:ext cx="5679486" cy="475510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57488" y="1857364"/>
            <a:ext cx="5906241" cy="458309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20</Words>
  <Application>Microsoft Office PowerPoint</Application>
  <PresentationFormat>Экран (4:3)</PresentationFormat>
  <Paragraphs>7</Paragraphs>
  <Slides>19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Aharoni</vt:lpstr>
      <vt:lpstr>Тема Office</vt:lpstr>
      <vt:lpstr>Память сильнее                   времени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26</cp:revision>
  <dcterms:modified xsi:type="dcterms:W3CDTF">2015-03-16T13:56:50Z</dcterms:modified>
</cp:coreProperties>
</file>