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CC00"/>
    <a:srgbClr val="14AC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90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2A2D6-E068-4D7A-A54E-DDB3C69F2AD0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692E99-34C7-4FBE-896C-3466687EF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2A2D6-E068-4D7A-A54E-DDB3C69F2AD0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692E99-34C7-4FBE-896C-3466687EF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2A2D6-E068-4D7A-A54E-DDB3C69F2AD0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692E99-34C7-4FBE-896C-3466687EF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2A2D6-E068-4D7A-A54E-DDB3C69F2AD0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692E99-34C7-4FBE-896C-3466687EF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2A2D6-E068-4D7A-A54E-DDB3C69F2AD0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692E99-34C7-4FBE-896C-3466687EF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2A2D6-E068-4D7A-A54E-DDB3C69F2AD0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692E99-34C7-4FBE-896C-3466687EF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2A2D6-E068-4D7A-A54E-DDB3C69F2AD0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692E99-34C7-4FBE-896C-3466687EF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2A2D6-E068-4D7A-A54E-DDB3C69F2AD0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692E99-34C7-4FBE-896C-3466687EF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2A2D6-E068-4D7A-A54E-DDB3C69F2AD0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692E99-34C7-4FBE-896C-3466687EF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2A2D6-E068-4D7A-A54E-DDB3C69F2AD0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692E99-34C7-4FBE-896C-3466687EF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2A2D6-E068-4D7A-A54E-DDB3C69F2AD0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692E99-34C7-4FBE-896C-3466687EF13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7A2A2D6-E068-4D7A-A54E-DDB3C69F2AD0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0692E99-34C7-4FBE-896C-3466687EF13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5533" y="1196752"/>
            <a:ext cx="7056784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5300" dirty="0" smtClean="0">
                <a:solidFill>
                  <a:srgbClr val="FF0000"/>
                </a:solidFill>
              </a:rPr>
              <a:t>Два </a:t>
            </a:r>
            <a:br>
              <a:rPr lang="ru-RU" sz="5300" dirty="0" smtClean="0">
                <a:solidFill>
                  <a:srgbClr val="FF0000"/>
                </a:solidFill>
              </a:rPr>
            </a:br>
            <a:r>
              <a:rPr lang="ru-RU" sz="5300" dirty="0" smtClean="0">
                <a:solidFill>
                  <a:srgbClr val="00CC00"/>
                </a:solidFill>
              </a:rPr>
              <a:t>государства</a:t>
            </a:r>
            <a:endParaRPr lang="ru-RU" sz="5300" dirty="0">
              <a:solidFill>
                <a:srgbClr val="00CC00"/>
              </a:solidFill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3" y="3424238"/>
            <a:ext cx="14287" cy="1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3571875"/>
            <a:ext cx="19050" cy="1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05064"/>
            <a:ext cx="3184314" cy="20273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957" y="4005063"/>
            <a:ext cx="3081245" cy="20273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006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49" y="1340768"/>
            <a:ext cx="368300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98637" y="1823335"/>
            <a:ext cx="40324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ea typeface="+mj-ea"/>
                <a:cs typeface="+mj-cs"/>
              </a:rPr>
              <a:t>А в главном документе государства </a:t>
            </a:r>
            <a:endParaRPr lang="ru-RU" sz="2000" b="1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ea typeface="+mj-ea"/>
                <a:cs typeface="+mj-cs"/>
              </a:rPr>
              <a:t>Конституции</a:t>
            </a:r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ea typeface="+mj-ea"/>
                <a:cs typeface="+mj-cs"/>
              </a:rPr>
              <a:t>правители </a:t>
            </a:r>
            <a:r>
              <a:rPr lang="ru-RU" sz="2000" b="1" dirty="0">
                <a:solidFill>
                  <a:prstClr val="black"/>
                </a:solidFill>
                <a:ea typeface="+mj-ea"/>
                <a:cs typeface="+mj-cs"/>
              </a:rPr>
              <a:t>прописали, что можно делать, </a:t>
            </a:r>
            <a:endParaRPr lang="ru-RU" sz="2000" b="1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ea typeface="+mj-ea"/>
                <a:cs typeface="+mj-cs"/>
              </a:rPr>
              <a:t>а </a:t>
            </a:r>
            <a:r>
              <a:rPr lang="ru-RU" sz="2000" b="1" dirty="0">
                <a:solidFill>
                  <a:prstClr val="black"/>
                </a:solidFill>
                <a:ea typeface="+mj-ea"/>
                <a:cs typeface="+mj-cs"/>
              </a:rPr>
              <a:t>что </a:t>
            </a:r>
            <a:r>
              <a:rPr lang="ru-RU" sz="2000" b="1" dirty="0" smtClean="0">
                <a:solidFill>
                  <a:prstClr val="black"/>
                </a:solidFill>
                <a:ea typeface="+mj-ea"/>
                <a:cs typeface="+mj-cs"/>
              </a:rPr>
              <a:t>нельзя</a:t>
            </a:r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ru-RU" sz="2000" b="1" dirty="0">
                <a:solidFill>
                  <a:prstClr val="black"/>
                </a:solidFill>
                <a:ea typeface="+mj-ea"/>
                <a:cs typeface="+mj-cs"/>
              </a:rPr>
              <a:t>и какие </a:t>
            </a:r>
            <a:r>
              <a:rPr lang="ru-RU" sz="2000" b="1" dirty="0" smtClean="0">
                <a:solidFill>
                  <a:prstClr val="black"/>
                </a:solidFill>
                <a:ea typeface="+mj-ea"/>
                <a:cs typeface="+mj-cs"/>
              </a:rPr>
              <a:t>права,</a:t>
            </a:r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ru-RU" sz="2000" b="1" dirty="0">
                <a:solidFill>
                  <a:prstClr val="black"/>
                </a:solidFill>
                <a:ea typeface="+mj-ea"/>
                <a:cs typeface="+mj-cs"/>
              </a:rPr>
              <a:t>и обязанности есть </a:t>
            </a:r>
            <a:endParaRPr lang="ru-RU" sz="2000" b="1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ea typeface="+mj-ea"/>
                <a:cs typeface="+mj-cs"/>
              </a:rPr>
              <a:t>у </a:t>
            </a:r>
            <a:r>
              <a:rPr lang="ru-RU" sz="2000" b="1" dirty="0">
                <a:solidFill>
                  <a:prstClr val="black"/>
                </a:solidFill>
                <a:ea typeface="+mj-ea"/>
                <a:cs typeface="+mj-cs"/>
              </a:rPr>
              <a:t>взрослых и детей.</a:t>
            </a:r>
            <a:r>
              <a:rPr lang="ru-RU" sz="2000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3110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620688"/>
            <a:ext cx="8208912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400" b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В государстве установился порядок, </a:t>
            </a:r>
            <a:endParaRPr lang="ru-RU" sz="2400" b="1" dirty="0" smtClean="0">
              <a:solidFill>
                <a:srgbClr val="111111"/>
              </a:solidFill>
              <a:latin typeface="Arial"/>
              <a:ea typeface="Times New Roman"/>
              <a:cs typeface="Times New Roman"/>
            </a:endParaRPr>
          </a:p>
          <a:p>
            <a:pPr algn="ctr">
              <a:lnSpc>
                <a:spcPct val="107000"/>
              </a:lnSpc>
            </a:pPr>
            <a:r>
              <a:rPr lang="ru-RU" sz="2400" b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а </a:t>
            </a:r>
            <a:r>
              <a:rPr lang="ru-RU" sz="2400" b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все жители стали жить </a:t>
            </a:r>
            <a:r>
              <a:rPr lang="ru-RU" sz="2400" b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счастливо</a:t>
            </a:r>
            <a:r>
              <a:rPr lang="ru-RU" sz="2400" b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.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6" name="Picture 4" descr="http://usiter.com/uploads/20120531/vesele+782045783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351" y="1661617"/>
            <a:ext cx="5495297" cy="41214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70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rgbClr val="00B050"/>
                </a:solidFill>
              </a:rPr>
              <a:t>Вот так!</a:t>
            </a:r>
            <a:endParaRPr lang="ru-RU" sz="6600" dirty="0">
              <a:solidFill>
                <a:srgbClr val="00B050"/>
              </a:solidFill>
            </a:endParaRPr>
          </a:p>
        </p:txBody>
      </p:sp>
      <p:pic>
        <p:nvPicPr>
          <p:cNvPr id="4100" name="Picture 4" descr="https://pbs.twimg.com/profile_images/2629863561/4ad3f0dc9b8db3eb0e3350d731dd7a24_400x4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564904"/>
            <a:ext cx="2880320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83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08912" cy="72697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effectLst/>
                <a:latin typeface="Arial"/>
                <a:ea typeface="Times New Roman"/>
              </a:rPr>
              <a:t>Давным-давно было </a:t>
            </a:r>
            <a:r>
              <a:rPr lang="ru-RU" sz="3200" dirty="0">
                <a:solidFill>
                  <a:schemeClr val="tx1"/>
                </a:solidFill>
                <a:effectLst/>
                <a:latin typeface="Arial"/>
                <a:ea typeface="Times New Roman"/>
              </a:rPr>
              <a:t>два 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Arial"/>
                <a:ea typeface="Times New Roman"/>
              </a:rPr>
              <a:t>государства</a:t>
            </a:r>
            <a:endParaRPr lang="ru-RU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4293096"/>
            <a:ext cx="15610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/>
              </a:rPr>
              <a:t>Можно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68144" y="4267652"/>
            <a:ext cx="17780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effectLst/>
                <a:latin typeface="Arial"/>
                <a:ea typeface="Times New Roman"/>
              </a:rPr>
              <a:t>Нельзя </a:t>
            </a:r>
            <a:endParaRPr lang="ru-RU" sz="3200" b="1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36565"/>
            <a:ext cx="3384376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puzzleit.ru/files/puzzles/76/76294/_thu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921" y="1700808"/>
            <a:ext cx="3447507" cy="244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0329" y="5089539"/>
            <a:ext cx="8280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/>
                <a:ea typeface="Times New Roman"/>
                <a:cs typeface="+mj-cs"/>
              </a:rPr>
              <a:t>Они жили по разным законам.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0495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548680"/>
            <a:ext cx="83529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/>
                <a:ea typeface="Times New Roman"/>
              </a:rPr>
              <a:t>В государстве Можно </a:t>
            </a:r>
            <a:r>
              <a:rPr lang="ru-RU" sz="2800" b="1" dirty="0" smtClean="0">
                <a:latin typeface="Arial"/>
                <a:ea typeface="Times New Roman"/>
              </a:rPr>
              <a:t>всё было</a:t>
            </a:r>
            <a:r>
              <a:rPr lang="ru-RU" sz="2800" b="1" dirty="0">
                <a:latin typeface="Arial"/>
                <a:ea typeface="Times New Roman"/>
              </a:rPr>
              <a:t> разрешено: </a:t>
            </a:r>
            <a:endParaRPr lang="ru-RU" sz="2800" b="1" dirty="0" smtClean="0">
              <a:latin typeface="Arial"/>
              <a:ea typeface="Times New Roman"/>
            </a:endParaRPr>
          </a:p>
          <a:p>
            <a:pPr algn="ctr"/>
            <a:r>
              <a:rPr lang="ru-RU" sz="2800" b="1" dirty="0" smtClean="0">
                <a:latin typeface="Arial"/>
                <a:ea typeface="Times New Roman"/>
              </a:rPr>
              <a:t>хочешь </a:t>
            </a:r>
            <a:r>
              <a:rPr lang="ru-RU" sz="2800" b="1" dirty="0">
                <a:latin typeface="Arial"/>
                <a:ea typeface="Times New Roman"/>
              </a:rPr>
              <a:t>воровать – воруй, </a:t>
            </a:r>
            <a:endParaRPr lang="ru-RU" sz="2800" b="1" dirty="0" smtClean="0">
              <a:latin typeface="Arial"/>
              <a:ea typeface="Times New Roman"/>
            </a:endParaRPr>
          </a:p>
          <a:p>
            <a:pPr algn="ctr"/>
            <a:r>
              <a:rPr lang="ru-RU" sz="2800" b="1" dirty="0" smtClean="0">
                <a:latin typeface="Arial"/>
                <a:ea typeface="Times New Roman"/>
              </a:rPr>
              <a:t>хочешь </a:t>
            </a:r>
            <a:r>
              <a:rPr lang="ru-RU" sz="2800" b="1" dirty="0">
                <a:latin typeface="Arial"/>
                <a:ea typeface="Times New Roman"/>
              </a:rPr>
              <a:t>оскорблять – оскорбляй. </a:t>
            </a:r>
            <a:endParaRPr lang="ru-RU" sz="28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17810"/>
            <a:ext cx="3157195" cy="32283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http://f1.mylove.ru/c_41gDOQB8IxDHLD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2204864"/>
            <a:ext cx="3091912" cy="3241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65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0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5971" y="786654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/>
                <a:ea typeface="Times New Roman"/>
              </a:rPr>
              <a:t>В государстве Нельзя жители жили совсем иначе</a:t>
            </a:r>
            <a:r>
              <a:rPr lang="ru-RU" sz="2400" b="1" dirty="0" smtClean="0">
                <a:latin typeface="Arial"/>
                <a:ea typeface="Times New Roman"/>
              </a:rPr>
              <a:t>.</a:t>
            </a:r>
          </a:p>
        </p:txBody>
      </p:sp>
      <p:pic>
        <p:nvPicPr>
          <p:cNvPr id="4098" name="Picture 2" descr="http://greatbattle.ru/wp-content/uploads/2015/02/cracksm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382" y="1538296"/>
            <a:ext cx="3192429" cy="31789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ds04.infourok.ru/uploads/ex/02b0/0001141f-b0063920/hello_html_4575ab68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62343"/>
            <a:ext cx="32403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78428" y="4869160"/>
            <a:ext cx="3024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/>
                <a:ea typeface="Times New Roman"/>
              </a:rPr>
              <a:t>Н</a:t>
            </a:r>
            <a:r>
              <a:rPr lang="ru-RU" sz="2400" b="1" dirty="0" smtClean="0">
                <a:latin typeface="Arial"/>
                <a:ea typeface="Times New Roman"/>
              </a:rPr>
              <a:t>ельзя грабить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4884458"/>
            <a:ext cx="42124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atin typeface="Arial"/>
                <a:ea typeface="Times New Roman"/>
              </a:rPr>
              <a:t>Нельзя </a:t>
            </a:r>
            <a:r>
              <a:rPr lang="ru-RU" sz="2400" b="1" dirty="0">
                <a:latin typeface="Arial"/>
                <a:ea typeface="Times New Roman"/>
              </a:rPr>
              <a:t>грубить и драться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99680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1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548680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/>
                <a:ea typeface="Times New Roman"/>
              </a:rPr>
              <a:t>Государства постоянно враждовали между собой. </a:t>
            </a:r>
            <a:endParaRPr lang="ru-RU" sz="2400" b="1" dirty="0" smtClean="0">
              <a:latin typeface="Arial"/>
              <a:ea typeface="Times New Roman"/>
            </a:endParaRPr>
          </a:p>
          <a:p>
            <a:pPr algn="ctr"/>
            <a:r>
              <a:rPr lang="ru-RU" sz="2400" b="1" dirty="0" smtClean="0">
                <a:latin typeface="Arial"/>
                <a:ea typeface="Times New Roman"/>
              </a:rPr>
              <a:t>И </a:t>
            </a:r>
            <a:r>
              <a:rPr lang="ru-RU" sz="2400" b="1" dirty="0">
                <a:latin typeface="Arial"/>
                <a:ea typeface="Times New Roman"/>
              </a:rPr>
              <a:t>вот настал день решающей битвы. </a:t>
            </a:r>
            <a:endParaRPr lang="ru-RU" sz="2400" b="1" dirty="0"/>
          </a:p>
        </p:txBody>
      </p:sp>
      <p:pic>
        <p:nvPicPr>
          <p:cNvPr id="5122" name="Picture 2" descr="http://ancbattles.at.ua/battles/aks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754" y="1484784"/>
            <a:ext cx="6286500" cy="4257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70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651065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11111"/>
                </a:solidFill>
                <a:latin typeface="Arial"/>
                <a:ea typeface="Times New Roman"/>
              </a:rPr>
              <a:t>Сражение выиграло войско государства Можно. </a:t>
            </a:r>
            <a:endParaRPr lang="ru-RU" sz="2400" b="1" dirty="0" smtClean="0">
              <a:solidFill>
                <a:srgbClr val="111111"/>
              </a:solidFill>
              <a:latin typeface="Arial"/>
              <a:ea typeface="Times New Roman"/>
            </a:endParaRPr>
          </a:p>
          <a:p>
            <a:pPr algn="ctr"/>
            <a:r>
              <a:rPr lang="ru-RU" sz="2400" b="1" dirty="0" smtClean="0">
                <a:solidFill>
                  <a:srgbClr val="111111"/>
                </a:solidFill>
                <a:latin typeface="Arial"/>
                <a:ea typeface="Times New Roman"/>
              </a:rPr>
              <a:t>Оно </a:t>
            </a:r>
            <a:r>
              <a:rPr lang="ru-RU" sz="2400" b="1" dirty="0">
                <a:solidFill>
                  <a:srgbClr val="111111"/>
                </a:solidFill>
                <a:latin typeface="Arial"/>
                <a:ea typeface="Times New Roman"/>
              </a:rPr>
              <a:t>захватило половину государства Нельзя. </a:t>
            </a:r>
            <a:endParaRPr lang="ru-RU" sz="2400" b="1" dirty="0"/>
          </a:p>
        </p:txBody>
      </p:sp>
      <p:pic>
        <p:nvPicPr>
          <p:cNvPr id="6146" name="Picture 2" descr="https://fanparty.ru/fanclubs/dobro-i-zlo/gallery/874923_dobro_i_z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064" y="1620166"/>
            <a:ext cx="5556449" cy="41714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35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620688"/>
            <a:ext cx="8208912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Что </a:t>
            </a:r>
            <a:r>
              <a:rPr lang="ru-RU" sz="2000" b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тут</a:t>
            </a:r>
            <a:r>
              <a:rPr lang="ru-RU" sz="2000" b="1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111111"/>
                </a:solidFill>
                <a:latin typeface="Arial"/>
                <a:ea typeface="Times New Roman"/>
              </a:rPr>
              <a:t>началось</a:t>
            </a:r>
            <a:r>
              <a:rPr lang="ru-RU" sz="2000" b="1" dirty="0">
                <a:solidFill>
                  <a:srgbClr val="111111"/>
                </a:solidFill>
                <a:latin typeface="Arial"/>
                <a:ea typeface="Times New Roman"/>
              </a:rPr>
              <a:t>. </a:t>
            </a:r>
            <a:endParaRPr lang="ru-RU" sz="2000" b="1" dirty="0" smtClean="0">
              <a:solidFill>
                <a:srgbClr val="111111"/>
              </a:solidFill>
              <a:latin typeface="Arial"/>
              <a:ea typeface="Times New Roman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111111"/>
                </a:solidFill>
                <a:latin typeface="Arial"/>
                <a:ea typeface="Times New Roman"/>
              </a:rPr>
              <a:t>В </a:t>
            </a:r>
            <a:r>
              <a:rPr lang="ru-RU" sz="2000" b="1" dirty="0">
                <a:solidFill>
                  <a:srgbClr val="111111"/>
                </a:solidFill>
                <a:latin typeface="Arial"/>
                <a:ea typeface="Times New Roman"/>
              </a:rPr>
              <a:t>городах и сёлах бывшего государства Нельзя стали воровать,  </a:t>
            </a:r>
            <a:r>
              <a:rPr lang="ru-RU" sz="2000" b="1" dirty="0" smtClean="0">
                <a:solidFill>
                  <a:srgbClr val="111111"/>
                </a:solidFill>
                <a:latin typeface="Arial"/>
                <a:ea typeface="Times New Roman"/>
              </a:rPr>
              <a:t>на </a:t>
            </a:r>
            <a:r>
              <a:rPr lang="ru-RU" sz="2000" b="1" dirty="0">
                <a:solidFill>
                  <a:srgbClr val="111111"/>
                </a:solidFill>
                <a:latin typeface="Arial"/>
                <a:ea typeface="Times New Roman"/>
              </a:rPr>
              <a:t>дорогах хозяйничали разбойники. </a:t>
            </a:r>
            <a:endParaRPr lang="ru-RU" sz="2000" b="1" dirty="0" smtClean="0">
              <a:solidFill>
                <a:srgbClr val="111111"/>
              </a:solidFill>
              <a:latin typeface="Arial"/>
              <a:ea typeface="Times New Roman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111111"/>
                </a:solidFill>
                <a:latin typeface="Arial"/>
                <a:ea typeface="Times New Roman"/>
              </a:rPr>
              <a:t>Государство </a:t>
            </a:r>
            <a:r>
              <a:rPr lang="ru-RU" sz="2000" b="1" dirty="0">
                <a:solidFill>
                  <a:srgbClr val="111111"/>
                </a:solidFill>
                <a:latin typeface="Arial"/>
                <a:ea typeface="Times New Roman"/>
              </a:rPr>
              <a:t>Можно пришло в упадок. </a:t>
            </a:r>
            <a:endParaRPr lang="ru-RU" sz="2000" b="1" dirty="0"/>
          </a:p>
        </p:txBody>
      </p:sp>
      <p:pic>
        <p:nvPicPr>
          <p:cNvPr id="2050" name="Picture 2" descr="http://kinoxobbi.ru/wp-content/uploads/2012/09/rasboini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16747"/>
            <a:ext cx="5736359" cy="35109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04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548680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11111"/>
                </a:solidFill>
                <a:latin typeface="Arial"/>
                <a:ea typeface="Times New Roman"/>
              </a:rPr>
              <a:t>И тогда правители государства Можно </a:t>
            </a:r>
            <a:endParaRPr lang="ru-RU" sz="2400" b="1" dirty="0" smtClean="0">
              <a:solidFill>
                <a:srgbClr val="111111"/>
              </a:solidFill>
              <a:latin typeface="Arial"/>
              <a:ea typeface="Times New Roman"/>
            </a:endParaRPr>
          </a:p>
          <a:p>
            <a:pPr algn="ctr"/>
            <a:r>
              <a:rPr lang="ru-RU" sz="2400" b="1" dirty="0" smtClean="0">
                <a:solidFill>
                  <a:srgbClr val="111111"/>
                </a:solidFill>
                <a:latin typeface="Arial"/>
                <a:ea typeface="Times New Roman"/>
              </a:rPr>
              <a:t>попросили </a:t>
            </a:r>
            <a:r>
              <a:rPr lang="ru-RU" sz="2400" b="1" dirty="0">
                <a:solidFill>
                  <a:srgbClr val="111111"/>
                </a:solidFill>
                <a:latin typeface="Arial"/>
                <a:ea typeface="Times New Roman"/>
              </a:rPr>
              <a:t>помощи у государства Нельзя. </a:t>
            </a:r>
            <a:endParaRPr lang="ru-RU" sz="2400" b="1" dirty="0" smtClean="0">
              <a:solidFill>
                <a:srgbClr val="111111"/>
              </a:solidFill>
              <a:latin typeface="Arial"/>
              <a:ea typeface="Times New Roman"/>
            </a:endParaRPr>
          </a:p>
          <a:p>
            <a:pPr algn="ctr"/>
            <a:r>
              <a:rPr lang="ru-RU" sz="2400" b="1" dirty="0" smtClean="0">
                <a:solidFill>
                  <a:srgbClr val="111111"/>
                </a:solidFill>
                <a:latin typeface="Arial"/>
                <a:ea typeface="Times New Roman"/>
              </a:rPr>
              <a:t>Долго </a:t>
            </a:r>
            <a:r>
              <a:rPr lang="ru-RU" sz="2400" b="1" dirty="0">
                <a:solidFill>
                  <a:srgbClr val="111111"/>
                </a:solidFill>
                <a:latin typeface="Arial"/>
                <a:ea typeface="Times New Roman"/>
              </a:rPr>
              <a:t>они </a:t>
            </a:r>
            <a:r>
              <a:rPr lang="ru-RU" sz="2400" b="1" dirty="0" smtClean="0">
                <a:solidFill>
                  <a:srgbClr val="111111"/>
                </a:solidFill>
                <a:latin typeface="Arial"/>
                <a:ea typeface="Times New Roman"/>
              </a:rPr>
              <a:t>совещались…</a:t>
            </a:r>
            <a:endParaRPr lang="ru-RU" sz="2400" b="1" dirty="0"/>
          </a:p>
        </p:txBody>
      </p:sp>
      <p:pic>
        <p:nvPicPr>
          <p:cNvPr id="8198" name="Picture 6" descr="http://www.liceomontanari.it/sito_montanari/pagine_cubi/genitori/consiglio/consiglio_di_istituto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988" y="1756164"/>
            <a:ext cx="6336703" cy="398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77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620688"/>
            <a:ext cx="8280920" cy="948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400" b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И </a:t>
            </a:r>
            <a:r>
              <a:rPr lang="ru-RU" sz="2400" b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пришли к решению объединиться </a:t>
            </a:r>
            <a:endParaRPr lang="ru-RU" sz="2400" b="1" dirty="0" smtClean="0">
              <a:solidFill>
                <a:srgbClr val="111111"/>
              </a:solidFill>
              <a:latin typeface="Arial"/>
              <a:ea typeface="Times New Roman"/>
              <a:cs typeface="Times New Roman"/>
            </a:endParaRPr>
          </a:p>
          <a:p>
            <a:pPr algn="ctr">
              <a:lnSpc>
                <a:spcPct val="107000"/>
              </a:lnSpc>
            </a:pPr>
            <a:r>
              <a:rPr lang="ru-RU" sz="2400" b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и </a:t>
            </a:r>
            <a:r>
              <a:rPr lang="ru-RU" sz="2400" b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создать новое </a:t>
            </a:r>
            <a:r>
              <a:rPr lang="ru-RU" sz="2400" b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государство </a:t>
            </a:r>
            <a:r>
              <a:rPr lang="ru-RU" sz="2800" b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Законию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 descr="https://www.stihi.ru/pics/2013/05/15/63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254" y="1700808"/>
            <a:ext cx="5905500" cy="37528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43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</TotalTime>
  <Words>146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    Два  государства</vt:lpstr>
      <vt:lpstr>Давным-давно было два государства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Вот так!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Два  государства</dc:title>
  <dc:creator>Sadochek</dc:creator>
  <cp:lastModifiedBy>Sadochek</cp:lastModifiedBy>
  <cp:revision>29</cp:revision>
  <dcterms:created xsi:type="dcterms:W3CDTF">2017-10-26T10:26:29Z</dcterms:created>
  <dcterms:modified xsi:type="dcterms:W3CDTF">2017-11-02T11:58:14Z</dcterms:modified>
</cp:coreProperties>
</file>