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8" r:id="rId4"/>
    <p:sldId id="267" r:id="rId5"/>
    <p:sldId id="271" r:id="rId6"/>
    <p:sldId id="270" r:id="rId7"/>
    <p:sldId id="269" r:id="rId8"/>
    <p:sldId id="272" r:id="rId9"/>
    <p:sldId id="273" r:id="rId10"/>
    <p:sldId id="274" r:id="rId11"/>
    <p:sldId id="258" r:id="rId12"/>
    <p:sldId id="260" r:id="rId13"/>
    <p:sldId id="261" r:id="rId14"/>
    <p:sldId id="262" r:id="rId15"/>
    <p:sldId id="266" r:id="rId16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252" y="-6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5/12/2022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5/12/2022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5/12/2022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4400" y="34928"/>
            <a:ext cx="10514330" cy="825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document/cons_doc_LAW_389467/bf7fadb3532c712ccd28cc2599243fb8018ed869/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document/cons_doc_LAW_389467/bf7fadb3532c712ccd28cc2599243fb8018ed869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document/cons_doc_LAW_389467/affd388ac5d286d2ddbd5a1fc91c0d9b0bc06984/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document/cons_doc_LAW_389467/499cc91fbe852d6839d4de3b173bb4953a33419c/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9800" y="177800"/>
            <a:ext cx="4982210" cy="215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5775"/>
              </a:lnSpc>
              <a:spcBef>
                <a:spcPts val="100"/>
              </a:spcBef>
            </a:pPr>
            <a:r>
              <a:rPr sz="5250" b="1" spc="-120" dirty="0" smtClean="0">
                <a:solidFill>
                  <a:srgbClr val="FF0000"/>
                </a:solidFill>
                <a:latin typeface="Arial"/>
                <a:cs typeface="Arial"/>
              </a:rPr>
              <a:t>ФГОС</a:t>
            </a:r>
            <a:r>
              <a:rPr lang="ru-RU" sz="5250" b="1" spc="-120" dirty="0" smtClean="0">
                <a:solidFill>
                  <a:srgbClr val="FF0000"/>
                </a:solidFill>
                <a:latin typeface="Arial"/>
                <a:cs typeface="Arial"/>
              </a:rPr>
              <a:t> - </a:t>
            </a:r>
            <a:r>
              <a:rPr sz="5250" b="1" spc="-120" dirty="0" smtClean="0">
                <a:solidFill>
                  <a:srgbClr val="FF0000"/>
                </a:solidFill>
                <a:latin typeface="Arial"/>
                <a:cs typeface="Arial"/>
              </a:rPr>
              <a:t>2021</a:t>
            </a:r>
            <a:endParaRPr sz="525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12700" marR="5080">
              <a:lnSpc>
                <a:spcPts val="5250"/>
              </a:lnSpc>
              <a:spcBef>
                <a:spcPts val="525"/>
              </a:spcBef>
            </a:pPr>
            <a:r>
              <a:rPr sz="5250" b="1" spc="-190" dirty="0">
                <a:solidFill>
                  <a:srgbClr val="FF0000"/>
                </a:solidFill>
                <a:latin typeface="Arial"/>
                <a:cs typeface="Arial"/>
              </a:rPr>
              <a:t>д</a:t>
            </a:r>
            <a:r>
              <a:rPr sz="5250" b="1" spc="-490" dirty="0">
                <a:solidFill>
                  <a:srgbClr val="FF0000"/>
                </a:solidFill>
                <a:latin typeface="Arial"/>
                <a:cs typeface="Arial"/>
              </a:rPr>
              <a:t>л</a:t>
            </a:r>
            <a:r>
              <a:rPr sz="5250" b="1" spc="-415" dirty="0">
                <a:solidFill>
                  <a:srgbClr val="FF0000"/>
                </a:solidFill>
                <a:latin typeface="Arial"/>
                <a:cs typeface="Arial"/>
              </a:rPr>
              <a:t>я</a:t>
            </a:r>
            <a:r>
              <a:rPr sz="5250" b="1" spc="-43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5250" b="1" spc="-250" dirty="0">
                <a:solidFill>
                  <a:srgbClr val="FF0000"/>
                </a:solidFill>
                <a:latin typeface="Arial"/>
                <a:cs typeface="Arial"/>
              </a:rPr>
              <a:t>н</a:t>
            </a:r>
            <a:r>
              <a:rPr sz="5250" b="1" spc="-450" dirty="0">
                <a:solidFill>
                  <a:srgbClr val="FF0000"/>
                </a:solidFill>
                <a:latin typeface="Arial"/>
                <a:cs typeface="Arial"/>
              </a:rPr>
              <a:t>а</a:t>
            </a:r>
            <a:r>
              <a:rPr sz="5250" b="1" spc="-350" dirty="0">
                <a:solidFill>
                  <a:srgbClr val="FF0000"/>
                </a:solidFill>
                <a:latin typeface="Arial"/>
                <a:cs typeface="Arial"/>
              </a:rPr>
              <a:t>ч</a:t>
            </a:r>
            <a:r>
              <a:rPr sz="5250" b="1" spc="-375" dirty="0">
                <a:solidFill>
                  <a:srgbClr val="FF0000"/>
                </a:solidFill>
                <a:latin typeface="Arial"/>
                <a:cs typeface="Arial"/>
              </a:rPr>
              <a:t>а</a:t>
            </a:r>
            <a:r>
              <a:rPr sz="5250" b="1" spc="-490" dirty="0">
                <a:solidFill>
                  <a:srgbClr val="FF0000"/>
                </a:solidFill>
                <a:latin typeface="Arial"/>
                <a:cs typeface="Arial"/>
              </a:rPr>
              <a:t>л</a:t>
            </a:r>
            <a:r>
              <a:rPr sz="5250" b="1" spc="-835" dirty="0">
                <a:solidFill>
                  <a:srgbClr val="FF0000"/>
                </a:solidFill>
                <a:latin typeface="Arial"/>
                <a:cs typeface="Arial"/>
              </a:rPr>
              <a:t>ь</a:t>
            </a:r>
            <a:r>
              <a:rPr sz="5250" b="1" spc="-250" dirty="0">
                <a:solidFill>
                  <a:srgbClr val="FF0000"/>
                </a:solidFill>
                <a:latin typeface="Arial"/>
                <a:cs typeface="Arial"/>
              </a:rPr>
              <a:t>н</a:t>
            </a:r>
            <a:r>
              <a:rPr sz="5250" b="1" spc="-434" dirty="0">
                <a:solidFill>
                  <a:srgbClr val="FF0000"/>
                </a:solidFill>
                <a:latin typeface="Arial"/>
                <a:cs typeface="Arial"/>
              </a:rPr>
              <a:t>о</a:t>
            </a:r>
            <a:r>
              <a:rPr sz="5250" b="1" spc="-275" dirty="0">
                <a:solidFill>
                  <a:srgbClr val="FF0000"/>
                </a:solidFill>
                <a:latin typeface="Arial"/>
                <a:cs typeface="Arial"/>
              </a:rPr>
              <a:t>й</a:t>
            </a:r>
            <a:r>
              <a:rPr sz="5250" b="1" spc="-4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5250" b="1" spc="-175" dirty="0">
                <a:solidFill>
                  <a:srgbClr val="FF0000"/>
                </a:solidFill>
                <a:latin typeface="Arial"/>
                <a:cs typeface="Arial"/>
              </a:rPr>
              <a:t>и  </a:t>
            </a:r>
            <a:r>
              <a:rPr sz="5250" b="1" spc="-434" dirty="0">
                <a:solidFill>
                  <a:srgbClr val="FF0000"/>
                </a:solidFill>
                <a:latin typeface="Arial"/>
                <a:cs typeface="Arial"/>
              </a:rPr>
              <a:t>о</a:t>
            </a:r>
            <a:r>
              <a:rPr sz="5250" b="1" spc="-600" dirty="0">
                <a:solidFill>
                  <a:srgbClr val="FF0000"/>
                </a:solidFill>
                <a:latin typeface="Arial"/>
                <a:cs typeface="Arial"/>
              </a:rPr>
              <a:t>с</a:t>
            </a:r>
            <a:r>
              <a:rPr sz="5250" b="1" spc="-250" dirty="0">
                <a:solidFill>
                  <a:srgbClr val="FF0000"/>
                </a:solidFill>
                <a:latin typeface="Arial"/>
                <a:cs typeface="Arial"/>
              </a:rPr>
              <a:t>н</a:t>
            </a:r>
            <a:r>
              <a:rPr sz="5250" b="1" spc="-434" dirty="0">
                <a:solidFill>
                  <a:srgbClr val="FF0000"/>
                </a:solidFill>
                <a:latin typeface="Arial"/>
                <a:cs typeface="Arial"/>
              </a:rPr>
              <a:t>о</a:t>
            </a:r>
            <a:r>
              <a:rPr sz="5250" b="1" spc="-685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sz="5250" b="1" spc="-250" dirty="0">
                <a:solidFill>
                  <a:srgbClr val="FF0000"/>
                </a:solidFill>
                <a:latin typeface="Arial"/>
                <a:cs typeface="Arial"/>
              </a:rPr>
              <a:t>н</a:t>
            </a:r>
            <a:r>
              <a:rPr sz="5250" b="1" spc="-434" dirty="0">
                <a:solidFill>
                  <a:srgbClr val="FF0000"/>
                </a:solidFill>
                <a:latin typeface="Arial"/>
                <a:cs typeface="Arial"/>
              </a:rPr>
              <a:t>о</a:t>
            </a:r>
            <a:r>
              <a:rPr sz="5250" b="1" spc="-275" dirty="0">
                <a:solidFill>
                  <a:srgbClr val="FF0000"/>
                </a:solidFill>
                <a:latin typeface="Arial"/>
                <a:cs typeface="Arial"/>
              </a:rPr>
              <a:t>й</a:t>
            </a:r>
            <a:r>
              <a:rPr sz="5250" b="1" spc="-4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5250" b="1" spc="-180" dirty="0">
                <a:solidFill>
                  <a:srgbClr val="FF0000"/>
                </a:solidFill>
                <a:latin typeface="Arial"/>
                <a:cs typeface="Arial"/>
              </a:rPr>
              <a:t>ш</a:t>
            </a:r>
            <a:r>
              <a:rPr sz="5250" b="1" spc="-10" dirty="0">
                <a:solidFill>
                  <a:srgbClr val="FF0000"/>
                </a:solidFill>
                <a:latin typeface="Arial"/>
                <a:cs typeface="Arial"/>
              </a:rPr>
              <a:t>к</a:t>
            </a:r>
            <a:r>
              <a:rPr sz="5250" b="1" spc="-434" dirty="0">
                <a:solidFill>
                  <a:srgbClr val="FF0000"/>
                </a:solidFill>
                <a:latin typeface="Arial"/>
                <a:cs typeface="Arial"/>
              </a:rPr>
              <a:t>о</a:t>
            </a:r>
            <a:r>
              <a:rPr sz="5250" b="1" spc="-490" dirty="0">
                <a:solidFill>
                  <a:srgbClr val="FF0000"/>
                </a:solidFill>
                <a:latin typeface="Arial"/>
                <a:cs typeface="Arial"/>
              </a:rPr>
              <a:t>л</a:t>
            </a:r>
            <a:r>
              <a:rPr sz="5250" b="1" spc="-930" dirty="0">
                <a:solidFill>
                  <a:srgbClr val="FF0000"/>
                </a:solidFill>
                <a:latin typeface="Arial"/>
                <a:cs typeface="Arial"/>
              </a:rPr>
              <a:t>ы</a:t>
            </a:r>
            <a:endParaRPr sz="525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38200" y="3227717"/>
            <a:ext cx="5012690" cy="1587614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000" b="1" kern="1800" dirty="0">
                <a:solidFill>
                  <a:srgbClr val="000000"/>
                </a:solidFill>
                <a:latin typeface="Arial"/>
                <a:ea typeface="Times New Roman"/>
              </a:rPr>
              <a:t>МИНИСТЕРСТВО ПРОСВЕЩЕНИЯ РОССИЙСКОЙ ФЕДЕРАЦИИ</a:t>
            </a:r>
            <a:endParaRPr lang="ru-RU" sz="2400" kern="100" dirty="0">
              <a:latin typeface="Times New Roman"/>
              <a:ea typeface="Calibri"/>
            </a:endParaRPr>
          </a:p>
          <a:p>
            <a:pPr indent="450215" algn="ctr">
              <a:spcAft>
                <a:spcPts val="0"/>
              </a:spcAft>
            </a:pPr>
            <a:r>
              <a:rPr lang="ru-RU" sz="2000" b="1" kern="1800" dirty="0">
                <a:solidFill>
                  <a:srgbClr val="000000"/>
                </a:solidFill>
                <a:latin typeface="Arial"/>
                <a:ea typeface="Times New Roman"/>
              </a:rPr>
              <a:t>ПРИКАЗ от 31 мая 2021 г. N 286  ОБ УТВЕРЖДЕНИИ </a:t>
            </a:r>
            <a:r>
              <a:rPr lang="ru-RU" sz="2000" b="1" kern="1800" dirty="0" smtClean="0">
                <a:solidFill>
                  <a:srgbClr val="000000"/>
                </a:solidFill>
                <a:latin typeface="Arial"/>
                <a:ea typeface="Times New Roman"/>
              </a:rPr>
              <a:t>ФГОС НОО, № 287 ОБ УТВЕРЖДЕНИИ ФГОС ООО</a:t>
            </a:r>
            <a:endParaRPr lang="ru-RU" sz="2400" kern="100" dirty="0">
              <a:effectLst/>
              <a:latin typeface="Times New Roman"/>
              <a:ea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76999" y="571500"/>
            <a:ext cx="5143499" cy="519112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11430000" cy="573567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002060"/>
                </a:solidFill>
                <a:latin typeface="Arial"/>
                <a:ea typeface="Times New Roman"/>
              </a:rPr>
              <a:t>Организация образовательной деятельности по программе начального общего образования может быть основана на делении обучающихся на группы и различное построение учебного процесса в выделенных группах с учетом их успеваемости, образовательных потребностей и интересов, психического и физического здоровья, пола, общественных и профессиональных целей, в том числе обеспечивающей углубленное изучение отдельных предметных областей, учебных предметов (далее - дифференциация обучения).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518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39800" y="177800"/>
            <a:ext cx="9575800" cy="5584862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 marR="491490" algn="ctr">
              <a:lnSpc>
                <a:spcPts val="5250"/>
              </a:lnSpc>
              <a:spcBef>
                <a:spcPts val="1150"/>
              </a:spcBef>
            </a:pPr>
            <a:r>
              <a:rPr sz="5250" b="1" spc="-95" dirty="0">
                <a:solidFill>
                  <a:srgbClr val="E10000"/>
                </a:solidFill>
                <a:latin typeface="Arial"/>
                <a:cs typeface="Arial"/>
              </a:rPr>
              <a:t>Ч</a:t>
            </a:r>
            <a:r>
              <a:rPr sz="5250" b="1" spc="45" dirty="0">
                <a:solidFill>
                  <a:srgbClr val="E10000"/>
                </a:solidFill>
                <a:latin typeface="Arial"/>
                <a:cs typeface="Arial"/>
              </a:rPr>
              <a:t>т</a:t>
            </a:r>
            <a:r>
              <a:rPr sz="5250" b="1" spc="-425" dirty="0">
                <a:solidFill>
                  <a:srgbClr val="E10000"/>
                </a:solidFill>
                <a:latin typeface="Arial"/>
                <a:cs typeface="Arial"/>
              </a:rPr>
              <a:t>о</a:t>
            </a:r>
            <a:r>
              <a:rPr sz="5250" b="1" spc="-420" dirty="0">
                <a:solidFill>
                  <a:srgbClr val="E10000"/>
                </a:solidFill>
                <a:latin typeface="Arial"/>
                <a:cs typeface="Arial"/>
              </a:rPr>
              <a:t> </a:t>
            </a:r>
            <a:r>
              <a:rPr sz="5250" b="1" spc="100" dirty="0">
                <a:solidFill>
                  <a:srgbClr val="E10000"/>
                </a:solidFill>
                <a:latin typeface="Arial"/>
                <a:cs typeface="Arial"/>
              </a:rPr>
              <a:t>ж</a:t>
            </a:r>
            <a:r>
              <a:rPr sz="5250" b="1" spc="-434" dirty="0">
                <a:solidFill>
                  <a:srgbClr val="E10000"/>
                </a:solidFill>
                <a:latin typeface="Arial"/>
                <a:cs typeface="Arial"/>
              </a:rPr>
              <a:t>е</a:t>
            </a:r>
            <a:r>
              <a:rPr sz="5250" b="1" spc="-425" dirty="0">
                <a:solidFill>
                  <a:srgbClr val="E10000"/>
                </a:solidFill>
                <a:latin typeface="Arial"/>
                <a:cs typeface="Arial"/>
              </a:rPr>
              <a:t> </a:t>
            </a:r>
            <a:r>
              <a:rPr sz="5250" b="1" spc="-254" dirty="0">
                <a:solidFill>
                  <a:srgbClr val="E10000"/>
                </a:solidFill>
                <a:latin typeface="Arial"/>
                <a:cs typeface="Arial"/>
              </a:rPr>
              <a:t>п</a:t>
            </a:r>
            <a:r>
              <a:rPr sz="5250" b="1" spc="-215" dirty="0">
                <a:solidFill>
                  <a:srgbClr val="E10000"/>
                </a:solidFill>
                <a:latin typeface="Arial"/>
                <a:cs typeface="Arial"/>
              </a:rPr>
              <a:t>р</a:t>
            </a:r>
            <a:r>
              <a:rPr sz="5250" b="1" spc="-310" dirty="0">
                <a:solidFill>
                  <a:srgbClr val="E10000"/>
                </a:solidFill>
                <a:latin typeface="Arial"/>
                <a:cs typeface="Arial"/>
              </a:rPr>
              <a:t>и</a:t>
            </a:r>
            <a:r>
              <a:rPr sz="5250" b="1" spc="-250" dirty="0">
                <a:solidFill>
                  <a:srgbClr val="E10000"/>
                </a:solidFill>
                <a:latin typeface="Arial"/>
                <a:cs typeface="Arial"/>
              </a:rPr>
              <a:t>н</a:t>
            </a:r>
            <a:r>
              <a:rPr sz="5250" b="1" spc="-450" dirty="0">
                <a:solidFill>
                  <a:srgbClr val="E10000"/>
                </a:solidFill>
                <a:latin typeface="Arial"/>
                <a:cs typeface="Arial"/>
              </a:rPr>
              <a:t>е</a:t>
            </a:r>
            <a:r>
              <a:rPr sz="5250" b="1" spc="-600" dirty="0">
                <a:solidFill>
                  <a:srgbClr val="E10000"/>
                </a:solidFill>
                <a:latin typeface="Arial"/>
                <a:cs typeface="Arial"/>
              </a:rPr>
              <a:t>с</a:t>
            </a:r>
            <a:r>
              <a:rPr sz="5250" b="1" spc="-225" dirty="0">
                <a:solidFill>
                  <a:srgbClr val="E10000"/>
                </a:solidFill>
                <a:latin typeface="Arial"/>
                <a:cs typeface="Arial"/>
              </a:rPr>
              <a:t>у</a:t>
            </a:r>
            <a:r>
              <a:rPr sz="5250" b="1" spc="70" dirty="0">
                <a:solidFill>
                  <a:srgbClr val="E10000"/>
                </a:solidFill>
                <a:latin typeface="Arial"/>
                <a:cs typeface="Arial"/>
              </a:rPr>
              <a:t>т</a:t>
            </a:r>
            <a:r>
              <a:rPr sz="5250" b="1" spc="-430" dirty="0">
                <a:solidFill>
                  <a:srgbClr val="E10000"/>
                </a:solidFill>
                <a:latin typeface="Arial"/>
                <a:cs typeface="Arial"/>
              </a:rPr>
              <a:t> </a:t>
            </a:r>
            <a:r>
              <a:rPr sz="5250" b="1" spc="-250" dirty="0">
                <a:solidFill>
                  <a:srgbClr val="E10000"/>
                </a:solidFill>
                <a:latin typeface="Arial"/>
                <a:cs typeface="Arial"/>
              </a:rPr>
              <a:t>н</a:t>
            </a:r>
            <a:r>
              <a:rPr sz="5250" b="1" spc="-434" dirty="0">
                <a:solidFill>
                  <a:srgbClr val="E10000"/>
                </a:solidFill>
                <a:latin typeface="Arial"/>
                <a:cs typeface="Arial"/>
              </a:rPr>
              <a:t>о</a:t>
            </a:r>
            <a:r>
              <a:rPr sz="5250" b="1" spc="-685" dirty="0">
                <a:solidFill>
                  <a:srgbClr val="E10000"/>
                </a:solidFill>
                <a:latin typeface="Arial"/>
                <a:cs typeface="Arial"/>
              </a:rPr>
              <a:t>в</a:t>
            </a:r>
            <a:r>
              <a:rPr sz="5250" b="1" spc="-960" dirty="0">
                <a:solidFill>
                  <a:srgbClr val="E10000"/>
                </a:solidFill>
                <a:latin typeface="Arial"/>
                <a:cs typeface="Arial"/>
              </a:rPr>
              <a:t>ы</a:t>
            </a:r>
            <a:r>
              <a:rPr sz="5250" b="1" spc="-290" dirty="0">
                <a:solidFill>
                  <a:srgbClr val="E10000"/>
                </a:solidFill>
                <a:latin typeface="Arial"/>
                <a:cs typeface="Arial"/>
              </a:rPr>
              <a:t>е  </a:t>
            </a:r>
            <a:r>
              <a:rPr sz="5250" b="1" spc="-40" dirty="0">
                <a:solidFill>
                  <a:srgbClr val="E10000"/>
                </a:solidFill>
                <a:latin typeface="Arial"/>
                <a:cs typeface="Arial"/>
              </a:rPr>
              <a:t>ФГОС?</a:t>
            </a:r>
            <a:endParaRPr sz="5250" dirty="0">
              <a:latin typeface="Arial"/>
              <a:cs typeface="Arial"/>
            </a:endParaRPr>
          </a:p>
          <a:p>
            <a:pPr marL="12700" marR="184150">
              <a:lnSpc>
                <a:spcPts val="5250"/>
              </a:lnSpc>
              <a:spcBef>
                <a:spcPts val="5250"/>
              </a:spcBef>
            </a:pPr>
            <a:r>
              <a:rPr sz="5250" b="1" spc="-345" dirty="0">
                <a:solidFill>
                  <a:srgbClr val="002060"/>
                </a:solidFill>
                <a:latin typeface="Arial"/>
                <a:cs typeface="Arial"/>
              </a:rPr>
              <a:t>С</a:t>
            </a:r>
            <a:r>
              <a:rPr sz="5250" b="1" spc="45" dirty="0">
                <a:solidFill>
                  <a:srgbClr val="002060"/>
                </a:solidFill>
                <a:latin typeface="Arial"/>
                <a:cs typeface="Arial"/>
              </a:rPr>
              <a:t>т</a:t>
            </a:r>
            <a:r>
              <a:rPr sz="5250" b="1" spc="-450" dirty="0">
                <a:solidFill>
                  <a:srgbClr val="002060"/>
                </a:solidFill>
                <a:latin typeface="Arial"/>
                <a:cs typeface="Arial"/>
              </a:rPr>
              <a:t>а</a:t>
            </a:r>
            <a:r>
              <a:rPr sz="5250" b="1" spc="-250" dirty="0">
                <a:solidFill>
                  <a:srgbClr val="002060"/>
                </a:solidFill>
                <a:latin typeface="Arial"/>
                <a:cs typeface="Arial"/>
              </a:rPr>
              <a:t>н</a:t>
            </a:r>
            <a:r>
              <a:rPr sz="5250" b="1" spc="-190" dirty="0">
                <a:solidFill>
                  <a:srgbClr val="002060"/>
                </a:solidFill>
                <a:latin typeface="Arial"/>
                <a:cs typeface="Arial"/>
              </a:rPr>
              <a:t>д</a:t>
            </a:r>
            <a:r>
              <a:rPr sz="5250" b="1" spc="-450" dirty="0">
                <a:solidFill>
                  <a:srgbClr val="002060"/>
                </a:solidFill>
                <a:latin typeface="Arial"/>
                <a:cs typeface="Arial"/>
              </a:rPr>
              <a:t>а</a:t>
            </a:r>
            <a:r>
              <a:rPr sz="5250" b="1" spc="-215" dirty="0">
                <a:solidFill>
                  <a:srgbClr val="002060"/>
                </a:solidFill>
                <a:latin typeface="Arial"/>
                <a:cs typeface="Arial"/>
              </a:rPr>
              <a:t>р</a:t>
            </a:r>
            <a:r>
              <a:rPr sz="5250" b="1" spc="120" dirty="0">
                <a:solidFill>
                  <a:srgbClr val="002060"/>
                </a:solidFill>
                <a:latin typeface="Arial"/>
                <a:cs typeface="Arial"/>
              </a:rPr>
              <a:t>т</a:t>
            </a:r>
            <a:r>
              <a:rPr sz="5250" b="1" spc="-930" dirty="0">
                <a:solidFill>
                  <a:srgbClr val="002060"/>
                </a:solidFill>
                <a:latin typeface="Arial"/>
                <a:cs typeface="Arial"/>
              </a:rPr>
              <a:t>ы</a:t>
            </a:r>
            <a:r>
              <a:rPr sz="5250" b="1" spc="-44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5250" b="1" spc="-434" dirty="0">
                <a:solidFill>
                  <a:srgbClr val="002060"/>
                </a:solidFill>
                <a:latin typeface="Arial"/>
                <a:cs typeface="Arial"/>
              </a:rPr>
              <a:t>о</a:t>
            </a:r>
            <a:r>
              <a:rPr sz="5250" b="1" spc="-395" dirty="0">
                <a:solidFill>
                  <a:srgbClr val="002060"/>
                </a:solidFill>
                <a:latin typeface="Arial"/>
                <a:cs typeface="Arial"/>
              </a:rPr>
              <a:t>б</a:t>
            </a:r>
            <a:r>
              <a:rPr sz="5250" b="1" spc="-215" dirty="0">
                <a:solidFill>
                  <a:srgbClr val="002060"/>
                </a:solidFill>
                <a:latin typeface="Arial"/>
                <a:cs typeface="Arial"/>
              </a:rPr>
              <a:t>р</a:t>
            </a:r>
            <a:r>
              <a:rPr sz="5250" b="1" spc="-450" dirty="0">
                <a:solidFill>
                  <a:srgbClr val="002060"/>
                </a:solidFill>
                <a:latin typeface="Arial"/>
                <a:cs typeface="Arial"/>
              </a:rPr>
              <a:t>а</a:t>
            </a:r>
            <a:r>
              <a:rPr sz="5250" b="1" spc="-365" dirty="0">
                <a:solidFill>
                  <a:srgbClr val="002060"/>
                </a:solidFill>
                <a:latin typeface="Arial"/>
                <a:cs typeface="Arial"/>
              </a:rPr>
              <a:t>з</a:t>
            </a:r>
            <a:r>
              <a:rPr sz="5250" b="1" spc="-434" dirty="0">
                <a:solidFill>
                  <a:srgbClr val="002060"/>
                </a:solidFill>
                <a:latin typeface="Arial"/>
                <a:cs typeface="Arial"/>
              </a:rPr>
              <a:t>о</a:t>
            </a:r>
            <a:r>
              <a:rPr sz="5250" b="1" spc="-685" dirty="0">
                <a:solidFill>
                  <a:srgbClr val="002060"/>
                </a:solidFill>
                <a:latin typeface="Arial"/>
                <a:cs typeface="Arial"/>
              </a:rPr>
              <a:t>в</a:t>
            </a:r>
            <a:r>
              <a:rPr sz="5250" b="1" spc="-450" dirty="0">
                <a:solidFill>
                  <a:srgbClr val="002060"/>
                </a:solidFill>
                <a:latin typeface="Arial"/>
                <a:cs typeface="Arial"/>
              </a:rPr>
              <a:t>а</a:t>
            </a:r>
            <a:r>
              <a:rPr sz="5250" b="1" spc="-250" dirty="0">
                <a:solidFill>
                  <a:srgbClr val="002060"/>
                </a:solidFill>
                <a:latin typeface="Arial"/>
                <a:cs typeface="Arial"/>
              </a:rPr>
              <a:t>н</a:t>
            </a:r>
            <a:r>
              <a:rPr sz="5250" b="1" spc="-310" dirty="0">
                <a:solidFill>
                  <a:srgbClr val="002060"/>
                </a:solidFill>
                <a:latin typeface="Arial"/>
                <a:cs typeface="Arial"/>
              </a:rPr>
              <a:t>и</a:t>
            </a:r>
            <a:r>
              <a:rPr sz="5250" b="1" spc="-270" dirty="0">
                <a:solidFill>
                  <a:srgbClr val="002060"/>
                </a:solidFill>
                <a:latin typeface="Arial"/>
                <a:cs typeface="Arial"/>
              </a:rPr>
              <a:t>я  </a:t>
            </a:r>
            <a:r>
              <a:rPr sz="5250" b="1" spc="-525" dirty="0">
                <a:solidFill>
                  <a:srgbClr val="002060"/>
                </a:solidFill>
                <a:latin typeface="Arial"/>
                <a:cs typeface="Arial"/>
              </a:rPr>
              <a:t>с</a:t>
            </a:r>
            <a:r>
              <a:rPr sz="5250" b="1" spc="45" dirty="0">
                <a:solidFill>
                  <a:srgbClr val="002060"/>
                </a:solidFill>
                <a:latin typeface="Arial"/>
                <a:cs typeface="Arial"/>
              </a:rPr>
              <a:t>т</a:t>
            </a:r>
            <a:r>
              <a:rPr sz="5250" b="1" spc="-375" dirty="0">
                <a:solidFill>
                  <a:srgbClr val="002060"/>
                </a:solidFill>
                <a:latin typeface="Arial"/>
                <a:cs typeface="Arial"/>
              </a:rPr>
              <a:t>а</a:t>
            </a:r>
            <a:r>
              <a:rPr sz="5250" b="1" spc="-490" dirty="0">
                <a:solidFill>
                  <a:srgbClr val="002060"/>
                </a:solidFill>
                <a:latin typeface="Arial"/>
                <a:cs typeface="Arial"/>
              </a:rPr>
              <a:t>л</a:t>
            </a:r>
            <a:r>
              <a:rPr sz="5250" b="1" spc="-275" dirty="0">
                <a:solidFill>
                  <a:srgbClr val="002060"/>
                </a:solidFill>
                <a:latin typeface="Arial"/>
                <a:cs typeface="Arial"/>
              </a:rPr>
              <a:t>и</a:t>
            </a:r>
            <a:r>
              <a:rPr sz="5250" b="1" spc="-44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5250" b="1" spc="-10" dirty="0">
                <a:solidFill>
                  <a:srgbClr val="002060"/>
                </a:solidFill>
                <a:latin typeface="Arial"/>
                <a:cs typeface="Arial"/>
              </a:rPr>
              <a:t>к</a:t>
            </a:r>
            <a:r>
              <a:rPr sz="5250" b="1" spc="-434" dirty="0">
                <a:solidFill>
                  <a:srgbClr val="002060"/>
                </a:solidFill>
                <a:latin typeface="Arial"/>
                <a:cs typeface="Arial"/>
              </a:rPr>
              <a:t>о</a:t>
            </a:r>
            <a:r>
              <a:rPr sz="5250" b="1" spc="-250" dirty="0">
                <a:solidFill>
                  <a:srgbClr val="002060"/>
                </a:solidFill>
                <a:latin typeface="Arial"/>
                <a:cs typeface="Arial"/>
              </a:rPr>
              <a:t>н</a:t>
            </a:r>
            <a:r>
              <a:rPr sz="5250" b="1" spc="65" dirty="0">
                <a:solidFill>
                  <a:srgbClr val="002060"/>
                </a:solidFill>
                <a:latin typeface="Arial"/>
                <a:cs typeface="Arial"/>
              </a:rPr>
              <a:t>к</a:t>
            </a:r>
            <a:r>
              <a:rPr sz="5250" b="1" spc="-215" dirty="0">
                <a:solidFill>
                  <a:srgbClr val="002060"/>
                </a:solidFill>
                <a:latin typeface="Arial"/>
                <a:cs typeface="Arial"/>
              </a:rPr>
              <a:t>р</a:t>
            </a:r>
            <a:r>
              <a:rPr sz="5250" b="1" spc="-450" dirty="0">
                <a:solidFill>
                  <a:srgbClr val="002060"/>
                </a:solidFill>
                <a:latin typeface="Arial"/>
                <a:cs typeface="Arial"/>
              </a:rPr>
              <a:t>е</a:t>
            </a:r>
            <a:r>
              <a:rPr sz="5250" b="1" spc="120" dirty="0">
                <a:solidFill>
                  <a:srgbClr val="002060"/>
                </a:solidFill>
                <a:latin typeface="Arial"/>
                <a:cs typeface="Arial"/>
              </a:rPr>
              <a:t>т</a:t>
            </a:r>
            <a:r>
              <a:rPr sz="5250" b="1" spc="-250" dirty="0">
                <a:solidFill>
                  <a:srgbClr val="002060"/>
                </a:solidFill>
                <a:latin typeface="Arial"/>
                <a:cs typeface="Arial"/>
              </a:rPr>
              <a:t>н</a:t>
            </a:r>
            <a:r>
              <a:rPr sz="5250" b="1" spc="-450" dirty="0">
                <a:solidFill>
                  <a:srgbClr val="002060"/>
                </a:solidFill>
                <a:latin typeface="Arial"/>
                <a:cs typeface="Arial"/>
              </a:rPr>
              <a:t>е</a:t>
            </a:r>
            <a:r>
              <a:rPr sz="5250" b="1" spc="-434" dirty="0">
                <a:solidFill>
                  <a:srgbClr val="002060"/>
                </a:solidFill>
                <a:latin typeface="Arial"/>
                <a:cs typeface="Arial"/>
              </a:rPr>
              <a:t>е</a:t>
            </a:r>
            <a:r>
              <a:rPr sz="5250" b="1" spc="-4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5250" b="1" spc="-175" dirty="0">
                <a:solidFill>
                  <a:srgbClr val="002060"/>
                </a:solidFill>
                <a:latin typeface="Arial"/>
                <a:cs typeface="Arial"/>
              </a:rPr>
              <a:t>и  </a:t>
            </a:r>
            <a:r>
              <a:rPr sz="5250" b="1" spc="-350" dirty="0">
                <a:solidFill>
                  <a:srgbClr val="002060"/>
                </a:solidFill>
                <a:latin typeface="Arial"/>
                <a:cs typeface="Arial"/>
              </a:rPr>
              <a:t>единообразнее.</a:t>
            </a:r>
            <a:endParaRPr sz="525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2700" marR="5080">
              <a:lnSpc>
                <a:spcPts val="5250"/>
              </a:lnSpc>
              <a:spcBef>
                <a:spcPts val="5250"/>
              </a:spcBef>
            </a:pPr>
            <a:r>
              <a:rPr sz="5250" b="1" spc="-420" dirty="0">
                <a:solidFill>
                  <a:srgbClr val="002060"/>
                </a:solidFill>
                <a:latin typeface="Arial"/>
                <a:cs typeface="Arial"/>
              </a:rPr>
              <a:t>У</a:t>
            </a:r>
            <a:r>
              <a:rPr sz="5250" b="1" spc="-350" dirty="0">
                <a:solidFill>
                  <a:srgbClr val="002060"/>
                </a:solidFill>
                <a:latin typeface="Arial"/>
                <a:cs typeface="Arial"/>
              </a:rPr>
              <a:t>ч</a:t>
            </a:r>
            <a:r>
              <a:rPr sz="5250" b="1" spc="-310" dirty="0">
                <a:solidFill>
                  <a:srgbClr val="002060"/>
                </a:solidFill>
                <a:latin typeface="Arial"/>
                <a:cs typeface="Arial"/>
              </a:rPr>
              <a:t>и</a:t>
            </a:r>
            <a:r>
              <a:rPr sz="5250" b="1" spc="120" dirty="0">
                <a:solidFill>
                  <a:srgbClr val="002060"/>
                </a:solidFill>
                <a:latin typeface="Arial"/>
                <a:cs typeface="Arial"/>
              </a:rPr>
              <a:t>т</a:t>
            </a:r>
            <a:r>
              <a:rPr sz="5250" b="1" spc="-960" dirty="0">
                <a:solidFill>
                  <a:srgbClr val="002060"/>
                </a:solidFill>
                <a:latin typeface="Arial"/>
                <a:cs typeface="Arial"/>
              </a:rPr>
              <a:t>ы</a:t>
            </a:r>
            <a:r>
              <a:rPr sz="5250" b="1" spc="-685" dirty="0">
                <a:solidFill>
                  <a:srgbClr val="002060"/>
                </a:solidFill>
                <a:latin typeface="Arial"/>
                <a:cs typeface="Arial"/>
              </a:rPr>
              <a:t>в</a:t>
            </a:r>
            <a:r>
              <a:rPr sz="5250" b="1" spc="-450" dirty="0">
                <a:solidFill>
                  <a:srgbClr val="002060"/>
                </a:solidFill>
                <a:latin typeface="Arial"/>
                <a:cs typeface="Arial"/>
              </a:rPr>
              <a:t>а</a:t>
            </a:r>
            <a:r>
              <a:rPr sz="5250" b="1" spc="-440" dirty="0">
                <a:solidFill>
                  <a:srgbClr val="002060"/>
                </a:solidFill>
                <a:latin typeface="Arial"/>
                <a:cs typeface="Arial"/>
              </a:rPr>
              <a:t>ю</a:t>
            </a:r>
            <a:r>
              <a:rPr sz="5250" b="1" spc="70" dirty="0">
                <a:solidFill>
                  <a:srgbClr val="002060"/>
                </a:solidFill>
                <a:latin typeface="Arial"/>
                <a:cs typeface="Arial"/>
              </a:rPr>
              <a:t>т</a:t>
            </a:r>
            <a:r>
              <a:rPr sz="5250" b="1" spc="-4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5250" b="1" spc="-600" dirty="0">
                <a:solidFill>
                  <a:srgbClr val="002060"/>
                </a:solidFill>
                <a:latin typeface="Arial"/>
                <a:cs typeface="Arial"/>
              </a:rPr>
              <a:t>с</a:t>
            </a:r>
            <a:r>
              <a:rPr sz="5250" b="1" spc="-434" dirty="0">
                <a:solidFill>
                  <a:srgbClr val="002060"/>
                </a:solidFill>
                <a:latin typeface="Arial"/>
                <a:cs typeface="Arial"/>
              </a:rPr>
              <a:t>о</a:t>
            </a:r>
            <a:r>
              <a:rPr sz="5250" b="1" spc="-685" dirty="0">
                <a:solidFill>
                  <a:srgbClr val="002060"/>
                </a:solidFill>
                <a:latin typeface="Arial"/>
                <a:cs typeface="Arial"/>
              </a:rPr>
              <a:t>в</a:t>
            </a:r>
            <a:r>
              <a:rPr sz="5250" b="1" spc="-215" dirty="0">
                <a:solidFill>
                  <a:srgbClr val="002060"/>
                </a:solidFill>
                <a:latin typeface="Arial"/>
                <a:cs typeface="Arial"/>
              </a:rPr>
              <a:t>р</a:t>
            </a:r>
            <a:r>
              <a:rPr sz="5250" b="1" spc="-450" dirty="0">
                <a:solidFill>
                  <a:srgbClr val="002060"/>
                </a:solidFill>
                <a:latin typeface="Arial"/>
                <a:cs typeface="Arial"/>
              </a:rPr>
              <a:t>е</a:t>
            </a:r>
            <a:r>
              <a:rPr sz="5250" b="1" spc="-360" dirty="0">
                <a:solidFill>
                  <a:srgbClr val="002060"/>
                </a:solidFill>
                <a:latin typeface="Arial"/>
                <a:cs typeface="Arial"/>
              </a:rPr>
              <a:t>м</a:t>
            </a:r>
            <a:r>
              <a:rPr sz="5250" b="1" spc="-450" dirty="0">
                <a:solidFill>
                  <a:srgbClr val="002060"/>
                </a:solidFill>
                <a:latin typeface="Arial"/>
                <a:cs typeface="Arial"/>
              </a:rPr>
              <a:t>е</a:t>
            </a:r>
            <a:r>
              <a:rPr sz="5250" b="1" spc="-250" dirty="0">
                <a:solidFill>
                  <a:srgbClr val="002060"/>
                </a:solidFill>
                <a:latin typeface="Arial"/>
                <a:cs typeface="Arial"/>
              </a:rPr>
              <a:t>нн</a:t>
            </a:r>
            <a:r>
              <a:rPr sz="5250" b="1" spc="-960" dirty="0">
                <a:solidFill>
                  <a:srgbClr val="002060"/>
                </a:solidFill>
                <a:latin typeface="Arial"/>
                <a:cs typeface="Arial"/>
              </a:rPr>
              <a:t>ы</a:t>
            </a:r>
            <a:r>
              <a:rPr sz="5250" b="1" spc="-290" dirty="0">
                <a:solidFill>
                  <a:srgbClr val="002060"/>
                </a:solidFill>
                <a:latin typeface="Arial"/>
                <a:cs typeface="Arial"/>
              </a:rPr>
              <a:t>е  </a:t>
            </a:r>
            <a:r>
              <a:rPr sz="5250" b="1" spc="-254" dirty="0">
                <a:solidFill>
                  <a:srgbClr val="002060"/>
                </a:solidFill>
                <a:latin typeface="Arial"/>
                <a:cs typeface="Arial"/>
              </a:rPr>
              <a:t>тенденции.</a:t>
            </a:r>
            <a:endParaRPr sz="5250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1600200"/>
            <a:ext cx="4227195" cy="2866169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 marR="5080">
              <a:lnSpc>
                <a:spcPts val="5250"/>
              </a:lnSpc>
              <a:spcBef>
                <a:spcPts val="1150"/>
              </a:spcBef>
            </a:pPr>
            <a:r>
              <a:rPr sz="5250" b="1" spc="-340" dirty="0">
                <a:solidFill>
                  <a:srgbClr val="FF0000"/>
                </a:solidFill>
                <a:latin typeface="Arial"/>
                <a:cs typeface="Arial"/>
              </a:rPr>
              <a:t>Аудиторных </a:t>
            </a:r>
            <a:r>
              <a:rPr sz="5250" b="1" spc="-3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5250" b="1" spc="-365" dirty="0">
                <a:solidFill>
                  <a:srgbClr val="FF0000"/>
                </a:solidFill>
                <a:latin typeface="Arial"/>
                <a:cs typeface="Arial"/>
              </a:rPr>
              <a:t>з</a:t>
            </a:r>
            <a:r>
              <a:rPr sz="5250" b="1" spc="-450" dirty="0">
                <a:solidFill>
                  <a:srgbClr val="FF0000"/>
                </a:solidFill>
                <a:latin typeface="Arial"/>
                <a:cs typeface="Arial"/>
              </a:rPr>
              <a:t>а</a:t>
            </a:r>
            <a:r>
              <a:rPr sz="5250" b="1" spc="-250" dirty="0">
                <a:solidFill>
                  <a:srgbClr val="FF0000"/>
                </a:solidFill>
                <a:latin typeface="Arial"/>
                <a:cs typeface="Arial"/>
              </a:rPr>
              <a:t>н</a:t>
            </a:r>
            <a:r>
              <a:rPr sz="5250" b="1" spc="-445" dirty="0">
                <a:solidFill>
                  <a:srgbClr val="FF0000"/>
                </a:solidFill>
                <a:latin typeface="Arial"/>
                <a:cs typeface="Arial"/>
              </a:rPr>
              <a:t>я</a:t>
            </a:r>
            <a:r>
              <a:rPr sz="5250" b="1" spc="120" dirty="0">
                <a:solidFill>
                  <a:srgbClr val="FF0000"/>
                </a:solidFill>
                <a:latin typeface="Arial"/>
                <a:cs typeface="Arial"/>
              </a:rPr>
              <a:t>т</a:t>
            </a:r>
            <a:r>
              <a:rPr sz="5250" b="1" spc="-310" dirty="0">
                <a:solidFill>
                  <a:srgbClr val="FF0000"/>
                </a:solidFill>
                <a:latin typeface="Arial"/>
                <a:cs typeface="Arial"/>
              </a:rPr>
              <a:t>и</a:t>
            </a:r>
            <a:r>
              <a:rPr sz="5250" b="1" spc="-275" dirty="0">
                <a:solidFill>
                  <a:srgbClr val="FF0000"/>
                </a:solidFill>
                <a:latin typeface="Arial"/>
                <a:cs typeface="Arial"/>
              </a:rPr>
              <a:t>й</a:t>
            </a:r>
            <a:r>
              <a:rPr sz="5250" b="1" spc="-4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5250" b="1" spc="-525" dirty="0">
                <a:solidFill>
                  <a:srgbClr val="FF0000"/>
                </a:solidFill>
                <a:latin typeface="Arial"/>
                <a:cs typeface="Arial"/>
              </a:rPr>
              <a:t>с</a:t>
            </a:r>
            <a:r>
              <a:rPr sz="5250" b="1" spc="45" dirty="0">
                <a:solidFill>
                  <a:srgbClr val="FF0000"/>
                </a:solidFill>
                <a:latin typeface="Arial"/>
                <a:cs typeface="Arial"/>
              </a:rPr>
              <a:t>т</a:t>
            </a:r>
            <a:r>
              <a:rPr sz="5250" b="1" spc="-375" dirty="0">
                <a:solidFill>
                  <a:srgbClr val="FF0000"/>
                </a:solidFill>
                <a:latin typeface="Arial"/>
                <a:cs typeface="Arial"/>
              </a:rPr>
              <a:t>а</a:t>
            </a:r>
            <a:r>
              <a:rPr sz="5250" b="1" spc="-490" dirty="0">
                <a:solidFill>
                  <a:srgbClr val="FF0000"/>
                </a:solidFill>
                <a:latin typeface="Arial"/>
                <a:cs typeface="Arial"/>
              </a:rPr>
              <a:t>л</a:t>
            </a:r>
            <a:r>
              <a:rPr sz="5250" b="1" spc="-275" dirty="0">
                <a:solidFill>
                  <a:srgbClr val="FF0000"/>
                </a:solidFill>
                <a:latin typeface="Arial"/>
                <a:cs typeface="Arial"/>
              </a:rPr>
              <a:t>о  </a:t>
            </a:r>
            <a:r>
              <a:rPr sz="5250" b="1" spc="-420" dirty="0">
                <a:solidFill>
                  <a:srgbClr val="FF0000"/>
                </a:solidFill>
                <a:latin typeface="Arial"/>
                <a:cs typeface="Arial"/>
              </a:rPr>
              <a:t>меньше</a:t>
            </a:r>
            <a:endParaRPr sz="525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34000" y="368395"/>
            <a:ext cx="6121399" cy="501650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953135">
              <a:lnSpc>
                <a:spcPts val="2930"/>
              </a:lnSpc>
              <a:spcBef>
                <a:spcPts val="380"/>
              </a:spcBef>
            </a:pPr>
            <a:r>
              <a:rPr sz="2600" spc="190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в</a:t>
            </a:r>
            <a:r>
              <a:rPr sz="2600" spc="-155" dirty="0">
                <a:solidFill>
                  <a:srgbClr val="002060"/>
                </a:solidFill>
                <a:latin typeface="Tahoma"/>
                <a:cs typeface="Tahoma"/>
              </a:rPr>
              <a:t>ы</a:t>
            </a:r>
            <a:r>
              <a:rPr sz="2600" spc="-75" dirty="0">
                <a:solidFill>
                  <a:srgbClr val="002060"/>
                </a:solidFill>
                <a:latin typeface="Tahoma"/>
                <a:cs typeface="Tahoma"/>
              </a:rPr>
              <a:t>й</a:t>
            </a:r>
            <a:r>
              <a:rPr sz="2600" spc="-26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5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-31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80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ни</a:t>
            </a:r>
            <a:r>
              <a:rPr sz="2600" spc="-145" dirty="0">
                <a:solidFill>
                  <a:srgbClr val="002060"/>
                </a:solidFill>
                <a:latin typeface="Tahoma"/>
                <a:cs typeface="Tahoma"/>
              </a:rPr>
              <a:t>з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2600" spc="-100" dirty="0">
                <a:solidFill>
                  <a:srgbClr val="002060"/>
                </a:solidFill>
                <a:latin typeface="Tahoma"/>
                <a:cs typeface="Tahoma"/>
              </a:rPr>
              <a:t>л  </a:t>
            </a:r>
            <a:r>
              <a:rPr sz="2600" spc="60" dirty="0">
                <a:solidFill>
                  <a:srgbClr val="002060"/>
                </a:solidFill>
                <a:latin typeface="Tahoma"/>
                <a:cs typeface="Tahoma"/>
              </a:rPr>
              <a:t>м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-100" dirty="0">
                <a:solidFill>
                  <a:srgbClr val="002060"/>
                </a:solidFill>
                <a:latin typeface="Tahoma"/>
                <a:cs typeface="Tahoma"/>
              </a:rPr>
              <a:t>к</a:t>
            </a:r>
            <a:r>
              <a:rPr sz="2600" spc="-80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2600" spc="60" dirty="0">
                <a:solidFill>
                  <a:srgbClr val="002060"/>
                </a:solidFill>
                <a:latin typeface="Tahoma"/>
                <a:cs typeface="Tahoma"/>
              </a:rPr>
              <a:t>м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л</a:t>
            </a:r>
            <a:r>
              <a:rPr sz="2600" spc="-185" dirty="0">
                <a:solidFill>
                  <a:srgbClr val="002060"/>
                </a:solidFill>
                <a:latin typeface="Tahoma"/>
                <a:cs typeface="Tahoma"/>
              </a:rPr>
              <a:t>ь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-155" dirty="0">
                <a:solidFill>
                  <a:srgbClr val="002060"/>
                </a:solidFill>
                <a:latin typeface="Tahoma"/>
                <a:cs typeface="Tahoma"/>
              </a:rPr>
              <a:t>ы</a:t>
            </a:r>
            <a:r>
              <a:rPr sz="2600" spc="-75" dirty="0">
                <a:solidFill>
                  <a:srgbClr val="002060"/>
                </a:solidFill>
                <a:latin typeface="Tahoma"/>
                <a:cs typeface="Tahoma"/>
              </a:rPr>
              <a:t>й</a:t>
            </a:r>
            <a:r>
              <a:rPr sz="2600" spc="-26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120" dirty="0">
                <a:solidFill>
                  <a:srgbClr val="002060"/>
                </a:solidFill>
                <a:latin typeface="Tahoma"/>
                <a:cs typeface="Tahoma"/>
              </a:rPr>
              <a:t>п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140" dirty="0">
                <a:solidFill>
                  <a:srgbClr val="002060"/>
                </a:solidFill>
                <a:latin typeface="Tahoma"/>
                <a:cs typeface="Tahoma"/>
              </a:rPr>
              <a:t>л</a:t>
            </a:r>
            <a:r>
              <a:rPr sz="2600" spc="-32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215" dirty="0">
                <a:solidFill>
                  <a:srgbClr val="002060"/>
                </a:solidFill>
                <a:latin typeface="Tahoma"/>
                <a:cs typeface="Tahoma"/>
              </a:rPr>
              <a:t>ч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-80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140" dirty="0">
                <a:solidFill>
                  <a:srgbClr val="002060"/>
                </a:solidFill>
                <a:latin typeface="Tahoma"/>
                <a:cs typeface="Tahoma"/>
              </a:rPr>
              <a:t>в  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-25" dirty="0">
                <a:solidFill>
                  <a:srgbClr val="002060"/>
                </a:solidFill>
                <a:latin typeface="Tahoma"/>
                <a:cs typeface="Tahoma"/>
              </a:rPr>
              <a:t>у</a:t>
            </a:r>
            <a:r>
              <a:rPr sz="26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75" dirty="0">
                <a:solidFill>
                  <a:srgbClr val="002060"/>
                </a:solidFill>
                <a:latin typeface="Tahoma"/>
                <a:cs typeface="Tahoma"/>
              </a:rPr>
              <a:t>й</a:t>
            </a:r>
            <a:r>
              <a:rPr sz="2600" spc="-26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-35" dirty="0">
                <a:solidFill>
                  <a:srgbClr val="002060"/>
                </a:solidFill>
                <a:latin typeface="Tahoma"/>
                <a:cs typeface="Tahoma"/>
              </a:rPr>
              <a:t>г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2600" spc="-25" dirty="0">
                <a:solidFill>
                  <a:srgbClr val="002060"/>
                </a:solidFill>
                <a:latin typeface="Tahoma"/>
                <a:cs typeface="Tahoma"/>
              </a:rPr>
              <a:t>у</a:t>
            </a:r>
            <a:r>
              <a:rPr sz="2600" spc="-145" dirty="0">
                <a:solidFill>
                  <a:srgbClr val="002060"/>
                </a:solidFill>
                <a:latin typeface="Tahoma"/>
                <a:cs typeface="Tahoma"/>
              </a:rPr>
              <a:t>з</a:t>
            </a:r>
            <a:r>
              <a:rPr sz="2600" spc="-100" dirty="0">
                <a:solidFill>
                  <a:srgbClr val="002060"/>
                </a:solidFill>
                <a:latin typeface="Tahoma"/>
                <a:cs typeface="Tahoma"/>
              </a:rPr>
              <a:t>к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2600" spc="-190" dirty="0">
                <a:solidFill>
                  <a:srgbClr val="002060"/>
                </a:solidFill>
                <a:latin typeface="Tahoma"/>
                <a:cs typeface="Tahoma"/>
              </a:rPr>
              <a:t>:</a:t>
            </a:r>
            <a:endParaRPr sz="2600" dirty="0">
              <a:solidFill>
                <a:srgbClr val="002060"/>
              </a:solidFill>
              <a:latin typeface="Tahoma"/>
              <a:cs typeface="Tahoma"/>
            </a:endParaRPr>
          </a:p>
          <a:p>
            <a:pPr marL="12700" marR="563880">
              <a:lnSpc>
                <a:spcPts val="2930"/>
              </a:lnSpc>
              <a:spcBef>
                <a:spcPts val="1710"/>
              </a:spcBef>
            </a:pPr>
            <a:r>
              <a:rPr sz="2600" spc="-75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2600" spc="-29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150" dirty="0">
                <a:solidFill>
                  <a:srgbClr val="002060"/>
                </a:solidFill>
                <a:latin typeface="Tahoma"/>
                <a:cs typeface="Tahoma"/>
              </a:rPr>
              <a:t>334</a:t>
            </a:r>
            <a:r>
              <a:rPr sz="2600" spc="-130" dirty="0">
                <a:solidFill>
                  <a:srgbClr val="002060"/>
                </a:solidFill>
                <a:latin typeface="Tahoma"/>
                <a:cs typeface="Tahoma"/>
              </a:rPr>
              <a:t>5</a:t>
            </a:r>
            <a:r>
              <a:rPr sz="2600" spc="-31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2600" spc="-2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254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150" dirty="0">
                <a:solidFill>
                  <a:srgbClr val="002060"/>
                </a:solidFill>
                <a:latin typeface="Tahoma"/>
                <a:cs typeface="Tahoma"/>
              </a:rPr>
              <a:t>319</a:t>
            </a:r>
            <a:r>
              <a:rPr sz="2600" spc="-130" dirty="0">
                <a:solidFill>
                  <a:srgbClr val="002060"/>
                </a:solidFill>
                <a:latin typeface="Tahoma"/>
                <a:cs typeface="Tahoma"/>
              </a:rPr>
              <a:t>0</a:t>
            </a:r>
            <a:r>
              <a:rPr sz="2600" spc="-31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220" dirty="0">
                <a:solidFill>
                  <a:srgbClr val="002060"/>
                </a:solidFill>
                <a:latin typeface="Tahoma"/>
                <a:cs typeface="Tahoma"/>
              </a:rPr>
              <a:t>–</a:t>
            </a:r>
            <a:r>
              <a:rPr sz="2600" spc="-28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л</a:t>
            </a:r>
            <a:r>
              <a:rPr sz="2600" spc="-165" dirty="0">
                <a:solidFill>
                  <a:srgbClr val="002060"/>
                </a:solidFill>
                <a:latin typeface="Tahoma"/>
                <a:cs typeface="Tahoma"/>
              </a:rPr>
              <a:t>я</a:t>
            </a:r>
            <a:r>
              <a:rPr sz="2600" spc="-30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-215" dirty="0">
                <a:solidFill>
                  <a:srgbClr val="002060"/>
                </a:solidFill>
                <a:latin typeface="Tahoma"/>
                <a:cs typeface="Tahoma"/>
              </a:rPr>
              <a:t>ч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л</a:t>
            </a:r>
            <a:r>
              <a:rPr sz="2600" spc="-185" dirty="0">
                <a:solidFill>
                  <a:srgbClr val="002060"/>
                </a:solidFill>
                <a:latin typeface="Tahoma"/>
                <a:cs typeface="Tahoma"/>
              </a:rPr>
              <a:t>ь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55" dirty="0">
                <a:solidFill>
                  <a:srgbClr val="002060"/>
                </a:solidFill>
                <a:latin typeface="Tahoma"/>
                <a:cs typeface="Tahoma"/>
              </a:rPr>
              <a:t>й  </a:t>
            </a:r>
            <a:r>
              <a:rPr sz="2600" spc="-114" dirty="0">
                <a:solidFill>
                  <a:srgbClr val="002060"/>
                </a:solidFill>
                <a:latin typeface="Tahoma"/>
                <a:cs typeface="Tahoma"/>
              </a:rPr>
              <a:t>школы;</a:t>
            </a:r>
            <a:endParaRPr sz="2600" dirty="0">
              <a:solidFill>
                <a:srgbClr val="002060"/>
              </a:solidFill>
              <a:latin typeface="Tahoma"/>
              <a:cs typeface="Tahoma"/>
            </a:endParaRPr>
          </a:p>
          <a:p>
            <a:pPr marL="12700" marR="668655">
              <a:lnSpc>
                <a:spcPts val="2930"/>
              </a:lnSpc>
              <a:spcBef>
                <a:spcPts val="1714"/>
              </a:spcBef>
            </a:pPr>
            <a:r>
              <a:rPr sz="2600" spc="-75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2600" spc="-29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150" dirty="0">
                <a:solidFill>
                  <a:srgbClr val="002060"/>
                </a:solidFill>
                <a:latin typeface="Tahoma"/>
                <a:cs typeface="Tahoma"/>
              </a:rPr>
              <a:t>602</a:t>
            </a:r>
            <a:r>
              <a:rPr sz="2600" spc="-130" dirty="0">
                <a:solidFill>
                  <a:srgbClr val="002060"/>
                </a:solidFill>
                <a:latin typeface="Tahoma"/>
                <a:cs typeface="Tahoma"/>
              </a:rPr>
              <a:t>0</a:t>
            </a:r>
            <a:r>
              <a:rPr sz="2600" spc="-31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2600" spc="-2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254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150" dirty="0">
                <a:solidFill>
                  <a:srgbClr val="002060"/>
                </a:solidFill>
                <a:latin typeface="Tahoma"/>
                <a:cs typeface="Tahoma"/>
              </a:rPr>
              <a:t>554</a:t>
            </a:r>
            <a:r>
              <a:rPr sz="2600" spc="-130" dirty="0">
                <a:solidFill>
                  <a:srgbClr val="002060"/>
                </a:solidFill>
                <a:latin typeface="Tahoma"/>
                <a:cs typeface="Tahoma"/>
              </a:rPr>
              <a:t>9</a:t>
            </a:r>
            <a:r>
              <a:rPr sz="2600" spc="-31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220" dirty="0">
                <a:solidFill>
                  <a:srgbClr val="002060"/>
                </a:solidFill>
                <a:latin typeface="Tahoma"/>
                <a:cs typeface="Tahoma"/>
              </a:rPr>
              <a:t>–</a:t>
            </a:r>
            <a:r>
              <a:rPr sz="2600" spc="-28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л</a:t>
            </a:r>
            <a:r>
              <a:rPr sz="2600" spc="-165" dirty="0">
                <a:solidFill>
                  <a:srgbClr val="002060"/>
                </a:solidFill>
                <a:latin typeface="Tahoma"/>
                <a:cs typeface="Tahoma"/>
              </a:rPr>
              <a:t>я</a:t>
            </a:r>
            <a:r>
              <a:rPr sz="2600" spc="-30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80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в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55" dirty="0">
                <a:solidFill>
                  <a:srgbClr val="002060"/>
                </a:solidFill>
                <a:latin typeface="Tahoma"/>
                <a:cs typeface="Tahoma"/>
              </a:rPr>
              <a:t>й  </a:t>
            </a:r>
            <a:r>
              <a:rPr sz="2600" spc="-100" dirty="0">
                <a:solidFill>
                  <a:srgbClr val="002060"/>
                </a:solidFill>
                <a:latin typeface="Tahoma"/>
                <a:cs typeface="Tahoma"/>
              </a:rPr>
              <a:t>школы.</a:t>
            </a:r>
            <a:endParaRPr sz="2600" dirty="0">
              <a:solidFill>
                <a:srgbClr val="002060"/>
              </a:solidFill>
              <a:latin typeface="Tahoma"/>
              <a:cs typeface="Tahoma"/>
            </a:endParaRPr>
          </a:p>
          <a:p>
            <a:pPr marL="12700" marR="5080">
              <a:lnSpc>
                <a:spcPts val="2930"/>
              </a:lnSpc>
              <a:spcBef>
                <a:spcPts val="1714"/>
              </a:spcBef>
            </a:pPr>
            <a:r>
              <a:rPr sz="2600" spc="160" dirty="0">
                <a:solidFill>
                  <a:srgbClr val="002060"/>
                </a:solidFill>
                <a:latin typeface="Tahoma"/>
                <a:cs typeface="Tahoma"/>
              </a:rPr>
              <a:t>Э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-2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254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145" dirty="0">
                <a:solidFill>
                  <a:srgbClr val="002060"/>
                </a:solidFill>
                <a:latin typeface="Tahoma"/>
                <a:cs typeface="Tahoma"/>
              </a:rPr>
              <a:t>з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-215" dirty="0">
                <a:solidFill>
                  <a:srgbClr val="002060"/>
                </a:solidFill>
                <a:latin typeface="Tahoma"/>
                <a:cs typeface="Tahoma"/>
              </a:rPr>
              <a:t>ч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-100" dirty="0">
                <a:solidFill>
                  <a:srgbClr val="002060"/>
                </a:solidFill>
                <a:latin typeface="Tahoma"/>
                <a:cs typeface="Tahoma"/>
              </a:rPr>
              <a:t>,</a:t>
            </a:r>
            <a:r>
              <a:rPr sz="2600" spc="-30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215" dirty="0">
                <a:solidFill>
                  <a:srgbClr val="002060"/>
                </a:solidFill>
                <a:latin typeface="Tahoma"/>
                <a:cs typeface="Tahoma"/>
              </a:rPr>
              <a:t>ч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-2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254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25" dirty="0">
                <a:solidFill>
                  <a:srgbClr val="002060"/>
                </a:solidFill>
                <a:latin typeface="Tahoma"/>
                <a:cs typeface="Tahoma"/>
              </a:rPr>
              <a:t>у</a:t>
            </a:r>
            <a:r>
              <a:rPr sz="2600" spc="-28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80" dirty="0">
                <a:solidFill>
                  <a:srgbClr val="002060"/>
                </a:solidFill>
                <a:latin typeface="Tahoma"/>
                <a:cs typeface="Tahoma"/>
              </a:rPr>
              <a:t>ш</a:t>
            </a:r>
            <a:r>
              <a:rPr sz="2600" spc="-100" dirty="0">
                <a:solidFill>
                  <a:srgbClr val="002060"/>
                </a:solidFill>
                <a:latin typeface="Tahoma"/>
                <a:cs typeface="Tahoma"/>
              </a:rPr>
              <a:t>к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л</a:t>
            </a:r>
            <a:r>
              <a:rPr sz="2600" spc="-185" dirty="0">
                <a:solidFill>
                  <a:srgbClr val="002060"/>
                </a:solidFill>
                <a:latin typeface="Tahoma"/>
                <a:cs typeface="Tahoma"/>
              </a:rPr>
              <a:t>ь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ни</a:t>
            </a:r>
            <a:r>
              <a:rPr sz="2600" spc="-100" dirty="0">
                <a:solidFill>
                  <a:srgbClr val="002060"/>
                </a:solidFill>
                <a:latin typeface="Tahoma"/>
                <a:cs typeface="Tahoma"/>
              </a:rPr>
              <a:t>к</a:t>
            </a:r>
            <a:r>
              <a:rPr sz="2600" spc="-195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-26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10" dirty="0">
                <a:solidFill>
                  <a:srgbClr val="002060"/>
                </a:solidFill>
                <a:latin typeface="Tahoma"/>
                <a:cs typeface="Tahoma"/>
              </a:rPr>
              <a:t>б</a:t>
            </a:r>
            <a:r>
              <a:rPr sz="2600" spc="-25" dirty="0">
                <a:solidFill>
                  <a:srgbClr val="002060"/>
                </a:solidFill>
                <a:latin typeface="Tahoma"/>
                <a:cs typeface="Tahoma"/>
              </a:rPr>
              <a:t>у</a:t>
            </a:r>
            <a:r>
              <a:rPr sz="26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т  </a:t>
            </a:r>
            <a:r>
              <a:rPr sz="2600" spc="60" dirty="0">
                <a:solidFill>
                  <a:srgbClr val="002060"/>
                </a:solidFill>
                <a:latin typeface="Tahoma"/>
                <a:cs typeface="Tahoma"/>
              </a:rPr>
              <a:t>м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-185" dirty="0">
                <a:solidFill>
                  <a:srgbClr val="002060"/>
                </a:solidFill>
                <a:latin typeface="Tahoma"/>
                <a:cs typeface="Tahoma"/>
              </a:rPr>
              <a:t>ь</a:t>
            </a:r>
            <a:r>
              <a:rPr sz="2600" spc="-80" dirty="0">
                <a:solidFill>
                  <a:srgbClr val="002060"/>
                </a:solidFill>
                <a:latin typeface="Tahoma"/>
                <a:cs typeface="Tahoma"/>
              </a:rPr>
              <a:t>ш</a:t>
            </a:r>
            <a:r>
              <a:rPr sz="2600" spc="-18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27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45" dirty="0" err="1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-195" dirty="0" err="1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-26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225" dirty="0" smtClean="0">
                <a:solidFill>
                  <a:srgbClr val="002060"/>
                </a:solidFill>
                <a:latin typeface="Tahoma"/>
                <a:cs typeface="Tahoma"/>
              </a:rPr>
              <a:t>1</a:t>
            </a:r>
            <a:r>
              <a:rPr lang="ru-RU" sz="2600" spc="-26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lang="ru-RU" sz="2600" spc="-260" dirty="0" smtClean="0">
                <a:solidFill>
                  <a:srgbClr val="002060"/>
                </a:solidFill>
                <a:latin typeface="Tahoma"/>
                <a:cs typeface="Tahoma"/>
              </a:rPr>
              <a:t>- </a:t>
            </a:r>
            <a:r>
              <a:rPr sz="2600" spc="-130" dirty="0" smtClean="0">
                <a:solidFill>
                  <a:srgbClr val="002060"/>
                </a:solidFill>
                <a:latin typeface="Tahoma"/>
                <a:cs typeface="Tahoma"/>
              </a:rPr>
              <a:t>3</a:t>
            </a:r>
            <a:r>
              <a:rPr sz="2600" spc="-310" dirty="0" smtClean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25" dirty="0">
                <a:solidFill>
                  <a:srgbClr val="002060"/>
                </a:solidFill>
                <a:latin typeface="Tahoma"/>
                <a:cs typeface="Tahoma"/>
              </a:rPr>
              <a:t>у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100" dirty="0">
                <a:solidFill>
                  <a:srgbClr val="002060"/>
                </a:solidFill>
                <a:latin typeface="Tahoma"/>
                <a:cs typeface="Tahoma"/>
              </a:rPr>
              <a:t>к</a:t>
            </a:r>
            <a:r>
              <a:rPr sz="2600" spc="-195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-26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190" dirty="0">
                <a:solidFill>
                  <a:srgbClr val="002060"/>
                </a:solidFill>
                <a:latin typeface="Tahoma"/>
                <a:cs typeface="Tahoma"/>
              </a:rPr>
              <a:t>в</a:t>
            </a:r>
            <a:r>
              <a:rPr sz="2600" spc="-26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ел</a:t>
            </a:r>
            <a:r>
              <a:rPr sz="2600" spc="-110" dirty="0">
                <a:solidFill>
                  <a:srgbClr val="002060"/>
                </a:solidFill>
                <a:latin typeface="Tahoma"/>
                <a:cs typeface="Tahoma"/>
              </a:rPr>
              <a:t>ю.</a:t>
            </a:r>
            <a:endParaRPr sz="2600" dirty="0">
              <a:solidFill>
                <a:srgbClr val="002060"/>
              </a:solidFill>
              <a:latin typeface="Tahoma"/>
              <a:cs typeface="Tahoma"/>
            </a:endParaRPr>
          </a:p>
          <a:p>
            <a:pPr marL="12700" marR="570865">
              <a:lnSpc>
                <a:spcPts val="2930"/>
              </a:lnSpc>
              <a:spcBef>
                <a:spcPts val="1714"/>
              </a:spcBef>
            </a:pPr>
            <a:r>
              <a:rPr sz="2600" spc="190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-2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254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105" dirty="0">
                <a:solidFill>
                  <a:srgbClr val="002060"/>
                </a:solidFill>
                <a:latin typeface="Tahoma"/>
                <a:cs typeface="Tahoma"/>
              </a:rPr>
              <a:t>э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-2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254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-18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27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80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2600" spc="-100" dirty="0">
                <a:solidFill>
                  <a:srgbClr val="002060"/>
                </a:solidFill>
                <a:latin typeface="Tahoma"/>
                <a:cs typeface="Tahoma"/>
              </a:rPr>
              <a:t>к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-105" dirty="0">
                <a:solidFill>
                  <a:srgbClr val="002060"/>
                </a:solidFill>
                <a:latin typeface="Tahoma"/>
                <a:cs typeface="Tahoma"/>
              </a:rPr>
              <a:t>ж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-80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2600" spc="-165" dirty="0">
                <a:solidFill>
                  <a:srgbClr val="002060"/>
                </a:solidFill>
                <a:latin typeface="Tahoma"/>
                <a:cs typeface="Tahoma"/>
              </a:rPr>
              <a:t>я</a:t>
            </a:r>
            <a:r>
              <a:rPr sz="2600" spc="-30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-195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-26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100" dirty="0">
                <a:solidFill>
                  <a:srgbClr val="002060"/>
                </a:solidFill>
                <a:latin typeface="Tahoma"/>
                <a:cs typeface="Tahoma"/>
              </a:rPr>
              <a:t>к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-215" dirty="0">
                <a:solidFill>
                  <a:srgbClr val="002060"/>
                </a:solidFill>
                <a:latin typeface="Tahoma"/>
                <a:cs typeface="Tahoma"/>
              </a:rPr>
              <a:t>ч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5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в</a:t>
            </a:r>
            <a:r>
              <a:rPr sz="2600" spc="-135" dirty="0">
                <a:solidFill>
                  <a:srgbClr val="002060"/>
                </a:solidFill>
                <a:latin typeface="Tahoma"/>
                <a:cs typeface="Tahoma"/>
              </a:rPr>
              <a:t>е  </a:t>
            </a:r>
            <a:r>
              <a:rPr sz="2600" spc="-70" dirty="0">
                <a:solidFill>
                  <a:srgbClr val="002060"/>
                </a:solidFill>
                <a:latin typeface="Tahoma"/>
                <a:cs typeface="Tahoma"/>
              </a:rPr>
              <a:t>обучения!</a:t>
            </a:r>
            <a:endParaRPr sz="2600" dirty="0">
              <a:solidFill>
                <a:srgbClr val="002060"/>
              </a:solidFill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5800" y="2057400"/>
            <a:ext cx="4667885" cy="2866169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 marR="5080">
              <a:lnSpc>
                <a:spcPts val="5250"/>
              </a:lnSpc>
              <a:spcBef>
                <a:spcPts val="1150"/>
              </a:spcBef>
            </a:pPr>
            <a:r>
              <a:rPr sz="5250" b="1" spc="-345" dirty="0">
                <a:solidFill>
                  <a:srgbClr val="FF0000"/>
                </a:solidFill>
                <a:latin typeface="Arial"/>
                <a:cs typeface="Arial"/>
              </a:rPr>
              <a:t>С</a:t>
            </a:r>
            <a:r>
              <a:rPr sz="5250" b="1" spc="-340" dirty="0">
                <a:solidFill>
                  <a:srgbClr val="FF0000"/>
                </a:solidFill>
                <a:latin typeface="Arial"/>
                <a:cs typeface="Arial"/>
              </a:rPr>
              <a:t>д</a:t>
            </a:r>
            <a:r>
              <a:rPr sz="5250" b="1" spc="-450" dirty="0">
                <a:solidFill>
                  <a:srgbClr val="FF0000"/>
                </a:solidFill>
                <a:latin typeface="Arial"/>
                <a:cs typeface="Arial"/>
              </a:rPr>
              <a:t>е</a:t>
            </a:r>
            <a:r>
              <a:rPr sz="5250" b="1" spc="-490" dirty="0">
                <a:solidFill>
                  <a:srgbClr val="FF0000"/>
                </a:solidFill>
                <a:latin typeface="Arial"/>
                <a:cs typeface="Arial"/>
              </a:rPr>
              <a:t>л</a:t>
            </a:r>
            <a:r>
              <a:rPr sz="5250" b="1" spc="-375" dirty="0">
                <a:solidFill>
                  <a:srgbClr val="FF0000"/>
                </a:solidFill>
                <a:latin typeface="Arial"/>
                <a:cs typeface="Arial"/>
              </a:rPr>
              <a:t>а</a:t>
            </a:r>
            <a:r>
              <a:rPr sz="5250" b="1" spc="-490" dirty="0">
                <a:solidFill>
                  <a:srgbClr val="FF0000"/>
                </a:solidFill>
                <a:latin typeface="Arial"/>
                <a:cs typeface="Arial"/>
              </a:rPr>
              <a:t>л</a:t>
            </a:r>
            <a:r>
              <a:rPr sz="5250" b="1" spc="-275" dirty="0">
                <a:solidFill>
                  <a:srgbClr val="FF0000"/>
                </a:solidFill>
                <a:latin typeface="Arial"/>
                <a:cs typeface="Arial"/>
              </a:rPr>
              <a:t>и</a:t>
            </a:r>
            <a:r>
              <a:rPr sz="5250" b="1" spc="-4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5250" b="1" spc="-525" dirty="0">
                <a:solidFill>
                  <a:srgbClr val="FF0000"/>
                </a:solidFill>
                <a:latin typeface="Arial"/>
                <a:cs typeface="Arial"/>
              </a:rPr>
              <a:t>с</a:t>
            </a:r>
            <a:r>
              <a:rPr sz="5250" b="1" spc="45" dirty="0">
                <a:solidFill>
                  <a:srgbClr val="FF0000"/>
                </a:solidFill>
                <a:latin typeface="Arial"/>
                <a:cs typeface="Arial"/>
              </a:rPr>
              <a:t>т</a:t>
            </a:r>
            <a:r>
              <a:rPr sz="5250" b="1" spc="-450" dirty="0">
                <a:solidFill>
                  <a:srgbClr val="FF0000"/>
                </a:solidFill>
                <a:latin typeface="Arial"/>
                <a:cs typeface="Arial"/>
              </a:rPr>
              <a:t>а</a:t>
            </a:r>
            <a:r>
              <a:rPr sz="5250" b="1" spc="-685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sz="5250" b="1" spc="65" dirty="0">
                <a:solidFill>
                  <a:srgbClr val="FF0000"/>
                </a:solidFill>
                <a:latin typeface="Arial"/>
                <a:cs typeface="Arial"/>
              </a:rPr>
              <a:t>к</a:t>
            </a:r>
            <a:r>
              <a:rPr sz="5250" b="1" spc="-180" dirty="0">
                <a:solidFill>
                  <a:srgbClr val="FF0000"/>
                </a:solidFill>
                <a:latin typeface="Arial"/>
                <a:cs typeface="Arial"/>
              </a:rPr>
              <a:t>у  </a:t>
            </a:r>
            <a:r>
              <a:rPr sz="5250" b="1" spc="-360" dirty="0">
                <a:solidFill>
                  <a:srgbClr val="FF0000"/>
                </a:solidFill>
                <a:latin typeface="Arial"/>
                <a:cs typeface="Arial"/>
              </a:rPr>
              <a:t>на </a:t>
            </a:r>
            <a:r>
              <a:rPr sz="5250" b="1" spc="-3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5250" b="1" spc="-375" dirty="0">
                <a:solidFill>
                  <a:srgbClr val="FF0000"/>
                </a:solidFill>
                <a:latin typeface="Arial"/>
                <a:cs typeface="Arial"/>
              </a:rPr>
              <a:t>вариативность </a:t>
            </a:r>
            <a:r>
              <a:rPr sz="5250" b="1" spc="-3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5250" b="1" spc="-275" dirty="0">
                <a:solidFill>
                  <a:srgbClr val="FF0000"/>
                </a:solidFill>
                <a:latin typeface="Arial"/>
                <a:cs typeface="Arial"/>
              </a:rPr>
              <a:t>программ</a:t>
            </a:r>
            <a:endParaRPr sz="525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791200" y="368395"/>
            <a:ext cx="6019800" cy="5498941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lnSpc>
                <a:spcPts val="2930"/>
              </a:lnSpc>
              <a:spcBef>
                <a:spcPts val="380"/>
              </a:spcBef>
            </a:pPr>
            <a:r>
              <a:rPr sz="3200" spc="-95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3200" spc="-120" dirty="0">
                <a:solidFill>
                  <a:srgbClr val="002060"/>
                </a:solidFill>
                <a:latin typeface="Tahoma"/>
                <a:cs typeface="Tahoma"/>
              </a:rPr>
              <a:t>п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ь</a:t>
            </a:r>
            <a:r>
              <a:rPr sz="3200" spc="-29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-80" dirty="0">
                <a:solidFill>
                  <a:srgbClr val="002060"/>
                </a:solidFill>
                <a:latin typeface="Tahoma"/>
                <a:cs typeface="Tahoma"/>
              </a:rPr>
              <a:t>ш</a:t>
            </a:r>
            <a:r>
              <a:rPr sz="3200" spc="-100" dirty="0">
                <a:solidFill>
                  <a:srgbClr val="002060"/>
                </a:solidFill>
                <a:latin typeface="Tahoma"/>
                <a:cs typeface="Tahoma"/>
              </a:rPr>
              <a:t>к</a:t>
            </a:r>
            <a:r>
              <a:rPr sz="32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л</a:t>
            </a:r>
            <a:r>
              <a:rPr sz="3200" spc="-195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3200" spc="-26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3200" spc="-10" dirty="0">
                <a:solidFill>
                  <a:srgbClr val="002060"/>
                </a:solidFill>
                <a:latin typeface="Tahoma"/>
                <a:cs typeface="Tahoma"/>
              </a:rPr>
              <a:t>б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я</a:t>
            </a:r>
            <a:r>
              <a:rPr sz="3200" spc="-145" dirty="0">
                <a:solidFill>
                  <a:srgbClr val="002060"/>
                </a:solidFill>
                <a:latin typeface="Tahoma"/>
                <a:cs typeface="Tahoma"/>
              </a:rPr>
              <a:t>з</a:t>
            </a:r>
            <a:r>
              <a:rPr sz="32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32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3200" spc="-195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3200" spc="-26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3200" spc="-35" dirty="0">
                <a:solidFill>
                  <a:srgbClr val="002060"/>
                </a:solidFill>
                <a:latin typeface="Tahoma"/>
                <a:cs typeface="Tahoma"/>
              </a:rPr>
              <a:t>щ</a:t>
            </a:r>
            <a:r>
              <a:rPr sz="3200" spc="-18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3200" spc="-27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002060"/>
                </a:solidFill>
                <a:latin typeface="Tahoma"/>
                <a:cs typeface="Tahoma"/>
              </a:rPr>
              <a:t>б</a:t>
            </a:r>
            <a:r>
              <a:rPr sz="32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л</a:t>
            </a:r>
            <a:r>
              <a:rPr sz="3200" spc="-185" dirty="0">
                <a:solidFill>
                  <a:srgbClr val="002060"/>
                </a:solidFill>
                <a:latin typeface="Tahoma"/>
                <a:cs typeface="Tahoma"/>
              </a:rPr>
              <a:t>ь</a:t>
            </a:r>
            <a:r>
              <a:rPr sz="3200" spc="-80" dirty="0">
                <a:solidFill>
                  <a:srgbClr val="002060"/>
                </a:solidFill>
                <a:latin typeface="Tahoma"/>
                <a:cs typeface="Tahoma"/>
              </a:rPr>
              <a:t>ш</a:t>
            </a:r>
            <a:r>
              <a:rPr sz="3200" spc="-135" dirty="0">
                <a:solidFill>
                  <a:srgbClr val="002060"/>
                </a:solidFill>
                <a:latin typeface="Tahoma"/>
                <a:cs typeface="Tahoma"/>
              </a:rPr>
              <a:t>е  </a:t>
            </a:r>
            <a:r>
              <a:rPr sz="3200" spc="-45" dirty="0">
                <a:solidFill>
                  <a:srgbClr val="002060"/>
                </a:solidFill>
                <a:latin typeface="Tahoma"/>
                <a:cs typeface="Tahoma"/>
              </a:rPr>
              <a:t>ин</a:t>
            </a:r>
            <a:r>
              <a:rPr sz="32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32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3200" spc="-170" dirty="0">
                <a:solidFill>
                  <a:srgbClr val="002060"/>
                </a:solidFill>
                <a:latin typeface="Tahoma"/>
                <a:cs typeface="Tahoma"/>
              </a:rPr>
              <a:t>в</a:t>
            </a:r>
            <a:r>
              <a:rPr sz="32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32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3200" spc="-25" dirty="0">
                <a:solidFill>
                  <a:srgbClr val="002060"/>
                </a:solidFill>
                <a:latin typeface="Tahoma"/>
                <a:cs typeface="Tahoma"/>
              </a:rPr>
              <a:t>у</a:t>
            </a:r>
            <a:r>
              <a:rPr sz="32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л</a:t>
            </a:r>
            <a:r>
              <a:rPr sz="32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3200" spc="-145" dirty="0">
                <a:solidFill>
                  <a:srgbClr val="002060"/>
                </a:solidFill>
                <a:latin typeface="Tahoma"/>
                <a:cs typeface="Tahoma"/>
              </a:rPr>
              <a:t>з</a:t>
            </a:r>
            <a:r>
              <a:rPr sz="32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32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3200" spc="-170" dirty="0">
                <a:solidFill>
                  <a:srgbClr val="002060"/>
                </a:solidFill>
                <a:latin typeface="Tahoma"/>
                <a:cs typeface="Tahoma"/>
              </a:rPr>
              <a:t>ва</a:t>
            </a: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ь</a:t>
            </a:r>
            <a:r>
              <a:rPr sz="3200" spc="-29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-120" dirty="0">
                <a:solidFill>
                  <a:srgbClr val="002060"/>
                </a:solidFill>
                <a:latin typeface="Tahoma"/>
                <a:cs typeface="Tahoma"/>
              </a:rPr>
              <a:t>п</a:t>
            </a: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32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3200" spc="-35" dirty="0">
                <a:solidFill>
                  <a:srgbClr val="002060"/>
                </a:solidFill>
                <a:latin typeface="Tahoma"/>
                <a:cs typeface="Tahoma"/>
              </a:rPr>
              <a:t>г</a:t>
            </a: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32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3200" spc="60" dirty="0">
                <a:solidFill>
                  <a:srgbClr val="002060"/>
                </a:solidFill>
                <a:latin typeface="Tahoma"/>
                <a:cs typeface="Tahoma"/>
              </a:rPr>
              <a:t>мм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у</a:t>
            </a:r>
            <a:r>
              <a:rPr sz="3200" spc="-100" dirty="0">
                <a:solidFill>
                  <a:srgbClr val="002060"/>
                </a:solidFill>
                <a:latin typeface="Tahoma"/>
                <a:cs typeface="Tahoma"/>
              </a:rPr>
              <a:t>,</a:t>
            </a:r>
            <a:r>
              <a:rPr sz="3200" spc="-30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-140" dirty="0">
                <a:solidFill>
                  <a:srgbClr val="002060"/>
                </a:solidFill>
                <a:latin typeface="Tahoma"/>
                <a:cs typeface="Tahoma"/>
              </a:rPr>
              <a:t>в  </a:t>
            </a: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32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3200" spc="50" dirty="0">
                <a:solidFill>
                  <a:srgbClr val="002060"/>
                </a:solidFill>
                <a:latin typeface="Tahoma"/>
                <a:cs typeface="Tahoma"/>
              </a:rPr>
              <a:t>м</a:t>
            </a:r>
            <a:r>
              <a:rPr sz="3200" spc="-28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-215" dirty="0">
                <a:solidFill>
                  <a:srgbClr val="002060"/>
                </a:solidFill>
                <a:latin typeface="Tahoma"/>
                <a:cs typeface="Tahoma"/>
              </a:rPr>
              <a:t>ч</a:t>
            </a:r>
            <a:r>
              <a:rPr sz="32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3200" spc="-80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ле</a:t>
            </a:r>
            <a:r>
              <a:rPr sz="3200" spc="-190" dirty="0">
                <a:solidFill>
                  <a:srgbClr val="002060"/>
                </a:solidFill>
                <a:latin typeface="Tahoma"/>
                <a:cs typeface="Tahoma"/>
              </a:rPr>
              <a:t>:</a:t>
            </a:r>
            <a:endParaRPr sz="3200" dirty="0">
              <a:solidFill>
                <a:srgbClr val="002060"/>
              </a:solidFill>
              <a:latin typeface="Tahoma"/>
              <a:cs typeface="Tahoma"/>
            </a:endParaRPr>
          </a:p>
          <a:p>
            <a:pPr marL="193675" indent="-180975">
              <a:lnSpc>
                <a:spcPts val="2750"/>
              </a:lnSpc>
              <a:buChar char="-"/>
              <a:tabLst>
                <a:tab pos="193675" algn="l"/>
              </a:tabLst>
            </a:pPr>
            <a:r>
              <a:rPr sz="3200" spc="-170" dirty="0">
                <a:solidFill>
                  <a:srgbClr val="002060"/>
                </a:solidFill>
                <a:latin typeface="Tahoma"/>
                <a:cs typeface="Tahoma"/>
              </a:rPr>
              <a:t>вв</a:t>
            </a:r>
            <a:r>
              <a:rPr sz="32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32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32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ь</a:t>
            </a:r>
            <a:r>
              <a:rPr sz="3200" spc="-29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002060"/>
                </a:solidFill>
                <a:latin typeface="Tahoma"/>
                <a:cs typeface="Tahoma"/>
              </a:rPr>
              <a:t>у</a:t>
            </a:r>
            <a:r>
              <a:rPr sz="3200" spc="-35" dirty="0">
                <a:solidFill>
                  <a:srgbClr val="002060"/>
                </a:solidFill>
                <a:latin typeface="Tahoma"/>
                <a:cs typeface="Tahoma"/>
              </a:rPr>
              <a:t>г</a:t>
            </a:r>
            <a:r>
              <a:rPr sz="3200" spc="-100" dirty="0">
                <a:solidFill>
                  <a:srgbClr val="002060"/>
                </a:solidFill>
                <a:latin typeface="Tahoma"/>
                <a:cs typeface="Tahoma"/>
              </a:rPr>
              <a:t>л</a:t>
            </a:r>
            <a:r>
              <a:rPr sz="3200" spc="-25" dirty="0">
                <a:solidFill>
                  <a:srgbClr val="002060"/>
                </a:solidFill>
                <a:latin typeface="Tahoma"/>
                <a:cs typeface="Tahoma"/>
              </a:rPr>
              <a:t>у</a:t>
            </a:r>
            <a:r>
              <a:rPr sz="3200" spc="-10" dirty="0">
                <a:solidFill>
                  <a:srgbClr val="002060"/>
                </a:solidFill>
                <a:latin typeface="Tahoma"/>
                <a:cs typeface="Tahoma"/>
              </a:rPr>
              <a:t>б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ле</a:t>
            </a:r>
            <a:r>
              <a:rPr sz="3200" spc="-45" dirty="0">
                <a:solidFill>
                  <a:srgbClr val="002060"/>
                </a:solidFill>
                <a:latin typeface="Tahoma"/>
                <a:cs typeface="Tahoma"/>
              </a:rPr>
              <a:t>нн</a:t>
            </a:r>
            <a:r>
              <a:rPr sz="32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3200" spc="-18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3200" spc="-27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3200" spc="-145" dirty="0">
                <a:solidFill>
                  <a:srgbClr val="002060"/>
                </a:solidFill>
                <a:latin typeface="Tahoma"/>
                <a:cs typeface="Tahoma"/>
              </a:rPr>
              <a:t>з</a:t>
            </a:r>
            <a:r>
              <a:rPr sz="3200" spc="50" dirty="0">
                <a:solidFill>
                  <a:srgbClr val="002060"/>
                </a:solidFill>
                <a:latin typeface="Tahoma"/>
                <a:cs typeface="Tahoma"/>
              </a:rPr>
              <a:t>у</a:t>
            </a:r>
            <a:r>
              <a:rPr sz="3200" spc="-215" dirty="0">
                <a:solidFill>
                  <a:srgbClr val="002060"/>
                </a:solidFill>
                <a:latin typeface="Tahoma"/>
                <a:cs typeface="Tahoma"/>
              </a:rPr>
              <a:t>ч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3200" spc="-45" dirty="0">
                <a:solidFill>
                  <a:srgbClr val="002060"/>
                </a:solidFill>
                <a:latin typeface="Tahoma"/>
                <a:cs typeface="Tahoma"/>
              </a:rPr>
              <a:t>ни</a:t>
            </a:r>
            <a:r>
              <a:rPr sz="3200" spc="-18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endParaRPr sz="3200" dirty="0">
              <a:solidFill>
                <a:srgbClr val="002060"/>
              </a:solidFill>
              <a:latin typeface="Tahoma"/>
              <a:cs typeface="Tahoma"/>
            </a:endParaRPr>
          </a:p>
          <a:p>
            <a:pPr marL="12700">
              <a:lnSpc>
                <a:spcPts val="2925"/>
              </a:lnSpc>
            </a:pPr>
            <a:r>
              <a:rPr sz="3200" spc="-75" dirty="0">
                <a:solidFill>
                  <a:srgbClr val="002060"/>
                </a:solidFill>
                <a:latin typeface="Tahoma"/>
                <a:cs typeface="Tahoma"/>
              </a:rPr>
              <a:t>предметов;</a:t>
            </a:r>
            <a:endParaRPr sz="3200" dirty="0">
              <a:solidFill>
                <a:srgbClr val="002060"/>
              </a:solidFill>
              <a:latin typeface="Tahoma"/>
              <a:cs typeface="Tahoma"/>
            </a:endParaRPr>
          </a:p>
          <a:p>
            <a:pPr marL="12700" marR="152400">
              <a:lnSpc>
                <a:spcPts val="2930"/>
              </a:lnSpc>
              <a:spcBef>
                <a:spcPts val="155"/>
              </a:spcBef>
              <a:buChar char="-"/>
              <a:tabLst>
                <a:tab pos="193675" algn="l"/>
              </a:tabLst>
            </a:pPr>
            <a:r>
              <a:rPr sz="3200" spc="-100" dirty="0">
                <a:solidFill>
                  <a:srgbClr val="002060"/>
                </a:solidFill>
                <a:latin typeface="Tahoma"/>
                <a:cs typeface="Tahoma"/>
              </a:rPr>
              <a:t>к</a:t>
            </a:r>
            <a:r>
              <a:rPr sz="32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3200" spc="60" dirty="0">
                <a:solidFill>
                  <a:srgbClr val="002060"/>
                </a:solidFill>
                <a:latin typeface="Tahoma"/>
                <a:cs typeface="Tahoma"/>
              </a:rPr>
              <a:t>м</a:t>
            </a:r>
            <a:r>
              <a:rPr sz="3200" spc="-10" dirty="0">
                <a:solidFill>
                  <a:srgbClr val="002060"/>
                </a:solidFill>
                <a:latin typeface="Tahoma"/>
                <a:cs typeface="Tahoma"/>
              </a:rPr>
              <a:t>б</a:t>
            </a:r>
            <a:r>
              <a:rPr sz="3200" spc="-45" dirty="0">
                <a:solidFill>
                  <a:srgbClr val="002060"/>
                </a:solidFill>
                <a:latin typeface="Tahoma"/>
                <a:cs typeface="Tahoma"/>
              </a:rPr>
              <a:t>ини</a:t>
            </a: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32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3200" spc="-170" dirty="0">
                <a:solidFill>
                  <a:srgbClr val="002060"/>
                </a:solidFill>
                <a:latin typeface="Tahoma"/>
                <a:cs typeface="Tahoma"/>
              </a:rPr>
              <a:t>ва</a:t>
            </a: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ь</a:t>
            </a:r>
            <a:r>
              <a:rPr sz="3200" spc="-29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-120" dirty="0">
                <a:solidFill>
                  <a:srgbClr val="002060"/>
                </a:solidFill>
                <a:latin typeface="Tahoma"/>
                <a:cs typeface="Tahoma"/>
              </a:rPr>
              <a:t>п</a:t>
            </a: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32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3200" spc="60" dirty="0">
                <a:solidFill>
                  <a:srgbClr val="002060"/>
                </a:solidFill>
                <a:latin typeface="Tahoma"/>
                <a:cs typeface="Tahoma"/>
              </a:rPr>
              <a:t>м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3200" spc="-229" dirty="0">
                <a:solidFill>
                  <a:srgbClr val="002060"/>
                </a:solidFill>
                <a:latin typeface="Tahoma"/>
                <a:cs typeface="Tahoma"/>
              </a:rPr>
              <a:t>ы</a:t>
            </a:r>
            <a:r>
              <a:rPr sz="3200" spc="-100" dirty="0">
                <a:solidFill>
                  <a:srgbClr val="002060"/>
                </a:solidFill>
                <a:latin typeface="Tahoma"/>
                <a:cs typeface="Tahoma"/>
              </a:rPr>
              <a:t>,</a:t>
            </a:r>
            <a:r>
              <a:rPr sz="3200" spc="-30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002060"/>
                </a:solidFill>
                <a:latin typeface="Tahoma"/>
                <a:cs typeface="Tahoma"/>
              </a:rPr>
              <a:t>ку</a:t>
            </a: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3200" spc="-80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3200" spc="-229" dirty="0">
                <a:solidFill>
                  <a:srgbClr val="002060"/>
                </a:solidFill>
                <a:latin typeface="Tahoma"/>
                <a:cs typeface="Tahoma"/>
              </a:rPr>
              <a:t>ы</a:t>
            </a:r>
            <a:r>
              <a:rPr sz="3200" spc="-100" dirty="0">
                <a:solidFill>
                  <a:srgbClr val="002060"/>
                </a:solidFill>
                <a:latin typeface="Tahoma"/>
                <a:cs typeface="Tahoma"/>
              </a:rPr>
              <a:t>,  </a:t>
            </a:r>
            <a:r>
              <a:rPr sz="3200" spc="-45" dirty="0">
                <a:solidFill>
                  <a:srgbClr val="002060"/>
                </a:solidFill>
                <a:latin typeface="Tahoma"/>
                <a:cs typeface="Tahoma"/>
              </a:rPr>
              <a:t>модули;</a:t>
            </a:r>
            <a:endParaRPr sz="3200" dirty="0">
              <a:solidFill>
                <a:srgbClr val="002060"/>
              </a:solidFill>
              <a:latin typeface="Tahoma"/>
              <a:cs typeface="Tahoma"/>
            </a:endParaRPr>
          </a:p>
          <a:p>
            <a:pPr marL="193675" indent="-180975">
              <a:lnSpc>
                <a:spcPts val="2755"/>
              </a:lnSpc>
              <a:buChar char="-"/>
              <a:tabLst>
                <a:tab pos="193675" algn="l"/>
              </a:tabLst>
            </a:pP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32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3200" spc="-145" dirty="0">
                <a:solidFill>
                  <a:srgbClr val="002060"/>
                </a:solidFill>
                <a:latin typeface="Tahoma"/>
                <a:cs typeface="Tahoma"/>
              </a:rPr>
              <a:t>з</a:t>
            </a: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32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3200" spc="-10" dirty="0">
                <a:solidFill>
                  <a:srgbClr val="002060"/>
                </a:solidFill>
                <a:latin typeface="Tahoma"/>
                <a:cs typeface="Tahoma"/>
              </a:rPr>
              <a:t>б</a:t>
            </a:r>
            <a:r>
              <a:rPr sz="32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3200" spc="-155" dirty="0">
                <a:solidFill>
                  <a:srgbClr val="002060"/>
                </a:solidFill>
                <a:latin typeface="Tahoma"/>
                <a:cs typeface="Tahoma"/>
              </a:rPr>
              <a:t>ы</a:t>
            </a:r>
            <a:r>
              <a:rPr sz="3200" spc="-170" dirty="0">
                <a:solidFill>
                  <a:srgbClr val="002060"/>
                </a:solidFill>
                <a:latin typeface="Tahoma"/>
                <a:cs typeface="Tahoma"/>
              </a:rPr>
              <a:t>ва</a:t>
            </a: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ь</a:t>
            </a:r>
            <a:r>
              <a:rPr sz="3200" spc="-29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-45" dirty="0">
                <a:solidFill>
                  <a:srgbClr val="002060"/>
                </a:solidFill>
                <a:latin typeface="Tahoma"/>
                <a:cs typeface="Tahoma"/>
              </a:rPr>
              <a:t>ин</a:t>
            </a:r>
            <a:r>
              <a:rPr sz="32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32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3200" spc="-170" dirty="0">
                <a:solidFill>
                  <a:srgbClr val="002060"/>
                </a:solidFill>
                <a:latin typeface="Tahoma"/>
                <a:cs typeface="Tahoma"/>
              </a:rPr>
              <a:t>в</a:t>
            </a:r>
            <a:r>
              <a:rPr sz="32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32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3200" spc="-25" dirty="0">
                <a:solidFill>
                  <a:srgbClr val="002060"/>
                </a:solidFill>
                <a:latin typeface="Tahoma"/>
                <a:cs typeface="Tahoma"/>
              </a:rPr>
              <a:t>у</a:t>
            </a:r>
            <a:r>
              <a:rPr sz="32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л</a:t>
            </a:r>
            <a:r>
              <a:rPr sz="3200" spc="-185" dirty="0">
                <a:solidFill>
                  <a:srgbClr val="002060"/>
                </a:solidFill>
                <a:latin typeface="Tahoma"/>
                <a:cs typeface="Tahoma"/>
              </a:rPr>
              <a:t>ь</a:t>
            </a:r>
            <a:r>
              <a:rPr sz="32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3200" spc="-155" dirty="0">
                <a:solidFill>
                  <a:srgbClr val="002060"/>
                </a:solidFill>
                <a:latin typeface="Tahoma"/>
                <a:cs typeface="Tahoma"/>
              </a:rPr>
              <a:t>ы</a:t>
            </a:r>
            <a:r>
              <a:rPr sz="3200" spc="-18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endParaRPr sz="3200" dirty="0">
              <a:solidFill>
                <a:srgbClr val="002060"/>
              </a:solidFill>
              <a:latin typeface="Tahoma"/>
              <a:cs typeface="Tahoma"/>
            </a:endParaRPr>
          </a:p>
          <a:p>
            <a:pPr marL="12700">
              <a:lnSpc>
                <a:spcPts val="3020"/>
              </a:lnSpc>
            </a:pPr>
            <a:r>
              <a:rPr sz="3200" spc="50" dirty="0">
                <a:solidFill>
                  <a:srgbClr val="002060"/>
                </a:solidFill>
                <a:latin typeface="Tahoma"/>
                <a:cs typeface="Tahoma"/>
              </a:rPr>
              <a:t>у</a:t>
            </a:r>
            <a:r>
              <a:rPr sz="3200" spc="-215" dirty="0">
                <a:solidFill>
                  <a:srgbClr val="002060"/>
                </a:solidFill>
                <a:latin typeface="Tahoma"/>
                <a:cs typeface="Tahoma"/>
              </a:rPr>
              <a:t>ч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3200" spc="-10" dirty="0">
                <a:solidFill>
                  <a:srgbClr val="002060"/>
                </a:solidFill>
                <a:latin typeface="Tahoma"/>
                <a:cs typeface="Tahoma"/>
              </a:rPr>
              <a:t>б</a:t>
            </a:r>
            <a:r>
              <a:rPr sz="32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3200" spc="-155" dirty="0">
                <a:solidFill>
                  <a:srgbClr val="002060"/>
                </a:solidFill>
                <a:latin typeface="Tahoma"/>
                <a:cs typeface="Tahoma"/>
              </a:rPr>
              <a:t>ы</a:t>
            </a:r>
            <a:r>
              <a:rPr sz="3200" spc="-18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3200" spc="-27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-120" dirty="0">
                <a:solidFill>
                  <a:srgbClr val="002060"/>
                </a:solidFill>
                <a:latin typeface="Tahoma"/>
                <a:cs typeface="Tahoma"/>
              </a:rPr>
              <a:t>п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л</a:t>
            </a:r>
            <a:r>
              <a:rPr sz="32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32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3200" spc="-155" dirty="0">
                <a:solidFill>
                  <a:srgbClr val="002060"/>
                </a:solidFill>
                <a:latin typeface="Tahoma"/>
                <a:cs typeface="Tahoma"/>
              </a:rPr>
              <a:t>ы</a:t>
            </a:r>
            <a:r>
              <a:rPr sz="3200" spc="-110" dirty="0">
                <a:solidFill>
                  <a:srgbClr val="002060"/>
                </a:solidFill>
                <a:latin typeface="Tahoma"/>
                <a:cs typeface="Tahoma"/>
              </a:rPr>
              <a:t>.</a:t>
            </a:r>
            <a:endParaRPr sz="3200" dirty="0">
              <a:solidFill>
                <a:srgbClr val="002060"/>
              </a:solidFill>
              <a:latin typeface="Tahoma"/>
              <a:cs typeface="Tahoma"/>
            </a:endParaRPr>
          </a:p>
          <a:p>
            <a:pPr marL="12700" marR="130175">
              <a:lnSpc>
                <a:spcPts val="2930"/>
              </a:lnSpc>
              <a:spcBef>
                <a:spcPts val="1790"/>
              </a:spcBef>
            </a:pPr>
            <a:r>
              <a:rPr sz="3200" spc="-9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32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3200" spc="-145" dirty="0">
                <a:solidFill>
                  <a:srgbClr val="002060"/>
                </a:solidFill>
                <a:latin typeface="Tahoma"/>
                <a:cs typeface="Tahoma"/>
              </a:rPr>
              <a:t>з</a:t>
            </a: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3200" spc="-80" dirty="0">
                <a:solidFill>
                  <a:srgbClr val="002060"/>
                </a:solidFill>
                <a:latin typeface="Tahoma"/>
                <a:cs typeface="Tahoma"/>
              </a:rPr>
              <a:t>ш</a:t>
            </a:r>
            <a:r>
              <a:rPr sz="32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л</a:t>
            </a:r>
            <a:r>
              <a:rPr sz="3200" spc="-7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3200" spc="-26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-120" dirty="0">
                <a:solidFill>
                  <a:srgbClr val="002060"/>
                </a:solidFill>
                <a:latin typeface="Tahoma"/>
                <a:cs typeface="Tahoma"/>
              </a:rPr>
              <a:t>п</a:t>
            </a:r>
            <a:r>
              <a:rPr sz="32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3200" spc="-50" dirty="0">
                <a:solidFill>
                  <a:srgbClr val="002060"/>
                </a:solidFill>
                <a:latin typeface="Tahoma"/>
                <a:cs typeface="Tahoma"/>
              </a:rPr>
              <a:t>-</a:t>
            </a: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32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3200" spc="-145" dirty="0">
                <a:solidFill>
                  <a:srgbClr val="002060"/>
                </a:solidFill>
                <a:latin typeface="Tahoma"/>
                <a:cs typeface="Tahoma"/>
              </a:rPr>
              <a:t>з</a:t>
            </a:r>
            <a:r>
              <a:rPr sz="32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32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3200" spc="60" dirty="0">
                <a:solidFill>
                  <a:srgbClr val="002060"/>
                </a:solidFill>
                <a:latin typeface="Tahoma"/>
                <a:cs typeface="Tahoma"/>
              </a:rPr>
              <a:t>м</a:t>
            </a:r>
            <a:r>
              <a:rPr sz="3200" spc="-25" dirty="0">
                <a:solidFill>
                  <a:srgbClr val="002060"/>
                </a:solidFill>
                <a:latin typeface="Tahoma"/>
                <a:cs typeface="Tahoma"/>
              </a:rPr>
              <a:t>у</a:t>
            </a:r>
            <a:r>
              <a:rPr sz="3200" spc="-28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-170" dirty="0">
                <a:solidFill>
                  <a:srgbClr val="002060"/>
                </a:solidFill>
                <a:latin typeface="Tahoma"/>
                <a:cs typeface="Tahoma"/>
              </a:rPr>
              <a:t>в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3200" spc="-5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3200" spc="-55" dirty="0">
                <a:solidFill>
                  <a:srgbClr val="002060"/>
                </a:solidFill>
                <a:latin typeface="Tahoma"/>
                <a:cs typeface="Tahoma"/>
              </a:rPr>
              <a:t>и  </a:t>
            </a:r>
            <a:r>
              <a:rPr sz="32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3200" spc="-10" dirty="0">
                <a:solidFill>
                  <a:srgbClr val="002060"/>
                </a:solidFill>
                <a:latin typeface="Tahoma"/>
                <a:cs typeface="Tahoma"/>
              </a:rPr>
              <a:t>б</a:t>
            </a: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32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3200" spc="-145" dirty="0">
                <a:solidFill>
                  <a:srgbClr val="002060"/>
                </a:solidFill>
                <a:latin typeface="Tahoma"/>
                <a:cs typeface="Tahoma"/>
              </a:rPr>
              <a:t>з</a:t>
            </a:r>
            <a:r>
              <a:rPr sz="32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3200" spc="-170" dirty="0">
                <a:solidFill>
                  <a:srgbClr val="002060"/>
                </a:solidFill>
                <a:latin typeface="Tahoma"/>
                <a:cs typeface="Tahoma"/>
              </a:rPr>
              <a:t>ва</a:t>
            </a: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ел</a:t>
            </a:r>
            <a:r>
              <a:rPr sz="3200" spc="-185" dirty="0">
                <a:solidFill>
                  <a:srgbClr val="002060"/>
                </a:solidFill>
                <a:latin typeface="Tahoma"/>
                <a:cs typeface="Tahoma"/>
              </a:rPr>
              <a:t>ь</a:t>
            </a:r>
            <a:r>
              <a:rPr sz="32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3200" spc="-155" dirty="0">
                <a:solidFill>
                  <a:srgbClr val="002060"/>
                </a:solidFill>
                <a:latin typeface="Tahoma"/>
                <a:cs typeface="Tahoma"/>
              </a:rPr>
              <a:t>ы</a:t>
            </a:r>
            <a:r>
              <a:rPr sz="3200" spc="-75" dirty="0">
                <a:solidFill>
                  <a:srgbClr val="002060"/>
                </a:solidFill>
                <a:latin typeface="Tahoma"/>
                <a:cs typeface="Tahoma"/>
              </a:rPr>
              <a:t>й</a:t>
            </a:r>
            <a:r>
              <a:rPr sz="3200" spc="-26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-120" dirty="0">
                <a:solidFill>
                  <a:srgbClr val="002060"/>
                </a:solidFill>
                <a:latin typeface="Tahoma"/>
                <a:cs typeface="Tahoma"/>
              </a:rPr>
              <a:t>п</a:t>
            </a: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32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3200" spc="-65" dirty="0">
                <a:solidFill>
                  <a:srgbClr val="002060"/>
                </a:solidFill>
                <a:latin typeface="Tahoma"/>
                <a:cs typeface="Tahoma"/>
              </a:rPr>
              <a:t>ц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3200" spc="-80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3200" spc="-75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3200" spc="-29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-190" dirty="0">
                <a:solidFill>
                  <a:srgbClr val="002060"/>
                </a:solidFill>
                <a:latin typeface="Tahoma"/>
                <a:cs typeface="Tahoma"/>
              </a:rPr>
              <a:t>в</a:t>
            </a:r>
            <a:r>
              <a:rPr sz="3200" spc="-26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32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3200" spc="-145" dirty="0">
                <a:solidFill>
                  <a:srgbClr val="002060"/>
                </a:solidFill>
                <a:latin typeface="Tahoma"/>
                <a:cs typeface="Tahoma"/>
              </a:rPr>
              <a:t>з</a:t>
            </a:r>
            <a:r>
              <a:rPr sz="32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3200" spc="-155" dirty="0">
                <a:solidFill>
                  <a:srgbClr val="002060"/>
                </a:solidFill>
                <a:latin typeface="Tahoma"/>
                <a:cs typeface="Tahoma"/>
              </a:rPr>
              <a:t>ы</a:t>
            </a:r>
            <a:r>
              <a:rPr sz="3200" spc="-40" dirty="0">
                <a:solidFill>
                  <a:srgbClr val="002060"/>
                </a:solidFill>
                <a:latin typeface="Tahoma"/>
                <a:cs typeface="Tahoma"/>
              </a:rPr>
              <a:t>х  </a:t>
            </a:r>
            <a:r>
              <a:rPr sz="3200" spc="-35" dirty="0">
                <a:solidFill>
                  <a:srgbClr val="002060"/>
                </a:solidFill>
                <a:latin typeface="Tahoma"/>
                <a:cs typeface="Tahoma"/>
              </a:rPr>
              <a:t>г</a:t>
            </a: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3200" spc="-25" dirty="0">
                <a:solidFill>
                  <a:srgbClr val="002060"/>
                </a:solidFill>
                <a:latin typeface="Tahoma"/>
                <a:cs typeface="Tahoma"/>
              </a:rPr>
              <a:t>у</a:t>
            </a:r>
            <a:r>
              <a:rPr sz="3200" spc="-120" dirty="0">
                <a:solidFill>
                  <a:srgbClr val="002060"/>
                </a:solidFill>
                <a:latin typeface="Tahoma"/>
                <a:cs typeface="Tahoma"/>
              </a:rPr>
              <a:t>пп</a:t>
            </a:r>
            <a:r>
              <a:rPr sz="32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3200" spc="-90" dirty="0">
                <a:solidFill>
                  <a:srgbClr val="002060"/>
                </a:solidFill>
                <a:latin typeface="Tahoma"/>
                <a:cs typeface="Tahoma"/>
              </a:rPr>
              <a:t>х</a:t>
            </a:r>
            <a:r>
              <a:rPr sz="3200" spc="-100" dirty="0">
                <a:solidFill>
                  <a:srgbClr val="002060"/>
                </a:solidFill>
                <a:latin typeface="Tahoma"/>
                <a:cs typeface="Tahoma"/>
              </a:rPr>
              <a:t>,</a:t>
            </a:r>
            <a:r>
              <a:rPr sz="3200" spc="-30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32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3200" spc="-105" dirty="0">
                <a:solidFill>
                  <a:srgbClr val="002060"/>
                </a:solidFill>
                <a:latin typeface="Tahoma"/>
                <a:cs typeface="Tahoma"/>
              </a:rPr>
              <a:t>ж</a:t>
            </a:r>
            <a:r>
              <a:rPr sz="3200" spc="-18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3200" spc="-27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3200" spc="-80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л</a:t>
            </a:r>
            <a:r>
              <a:rPr sz="3200" spc="-7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3200" spc="-26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3200" spc="-7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3200" spc="-26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3200" spc="-135" dirty="0">
                <a:solidFill>
                  <a:srgbClr val="002060"/>
                </a:solidFill>
                <a:latin typeface="Tahoma"/>
                <a:cs typeface="Tahoma"/>
              </a:rPr>
              <a:t>з</a:t>
            </a:r>
            <a:r>
              <a:rPr sz="3200" spc="-30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-105" dirty="0">
                <a:solidFill>
                  <a:srgbClr val="002060"/>
                </a:solidFill>
                <a:latin typeface="Tahoma"/>
                <a:cs typeface="Tahoma"/>
              </a:rPr>
              <a:t>э</a:t>
            </a: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32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3200" spc="-40" dirty="0">
                <a:solidFill>
                  <a:srgbClr val="002060"/>
                </a:solidFill>
                <a:latin typeface="Tahoma"/>
                <a:cs typeface="Tahoma"/>
              </a:rPr>
              <a:t>х  </a:t>
            </a:r>
            <a:r>
              <a:rPr sz="3200" spc="-35" dirty="0">
                <a:solidFill>
                  <a:srgbClr val="002060"/>
                </a:solidFill>
                <a:latin typeface="Tahoma"/>
                <a:cs typeface="Tahoma"/>
              </a:rPr>
              <a:t>г</a:t>
            </a:r>
            <a:r>
              <a:rPr sz="32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3200" spc="-25" dirty="0">
                <a:solidFill>
                  <a:srgbClr val="002060"/>
                </a:solidFill>
                <a:latin typeface="Tahoma"/>
                <a:cs typeface="Tahoma"/>
              </a:rPr>
              <a:t>у</a:t>
            </a:r>
            <a:r>
              <a:rPr sz="3200" spc="-120" dirty="0">
                <a:solidFill>
                  <a:srgbClr val="002060"/>
                </a:solidFill>
                <a:latin typeface="Tahoma"/>
                <a:cs typeface="Tahoma"/>
              </a:rPr>
              <a:t>п</a:t>
            </a:r>
            <a:r>
              <a:rPr sz="3200" spc="-90" dirty="0">
                <a:solidFill>
                  <a:srgbClr val="002060"/>
                </a:solidFill>
                <a:latin typeface="Tahoma"/>
                <a:cs typeface="Tahoma"/>
              </a:rPr>
              <a:t>п</a:t>
            </a:r>
            <a:r>
              <a:rPr sz="3200" spc="-32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-170" dirty="0">
                <a:solidFill>
                  <a:srgbClr val="002060"/>
                </a:solidFill>
                <a:latin typeface="Tahoma"/>
                <a:cs typeface="Tahoma"/>
              </a:rPr>
              <a:t>в</a:t>
            </a:r>
            <a:r>
              <a:rPr sz="3200" spc="-15" dirty="0">
                <a:solidFill>
                  <a:srgbClr val="002060"/>
                </a:solidFill>
                <a:latin typeface="Tahoma"/>
                <a:cs typeface="Tahoma"/>
              </a:rPr>
              <a:t>х</a:t>
            </a:r>
            <a:r>
              <a:rPr sz="32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32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я</a:t>
            </a:r>
            <a:r>
              <a:rPr sz="3200" spc="5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3200" spc="-31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-190" dirty="0">
                <a:solidFill>
                  <a:srgbClr val="002060"/>
                </a:solidFill>
                <a:latin typeface="Tahoma"/>
                <a:cs typeface="Tahoma"/>
              </a:rPr>
              <a:t>в</a:t>
            </a:r>
            <a:r>
              <a:rPr sz="3200" spc="-26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32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32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3200" spc="-7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3200" spc="-254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200" spc="-100" dirty="0">
                <a:solidFill>
                  <a:srgbClr val="002060"/>
                </a:solidFill>
                <a:latin typeface="Tahoma"/>
                <a:cs typeface="Tahoma"/>
              </a:rPr>
              <a:t>к</a:t>
            </a:r>
            <a:r>
              <a:rPr sz="3200" spc="-175" dirty="0">
                <a:solidFill>
                  <a:srgbClr val="002060"/>
                </a:solidFill>
                <a:latin typeface="Tahoma"/>
                <a:cs typeface="Tahoma"/>
              </a:rPr>
              <a:t>л</a:t>
            </a:r>
            <a:r>
              <a:rPr sz="32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3200" spc="-80" dirty="0">
                <a:solidFill>
                  <a:srgbClr val="002060"/>
                </a:solidFill>
                <a:latin typeface="Tahoma"/>
                <a:cs typeface="Tahoma"/>
              </a:rPr>
              <a:t>сс</a:t>
            </a:r>
            <a:r>
              <a:rPr sz="3200" spc="-110" dirty="0">
                <a:solidFill>
                  <a:srgbClr val="002060"/>
                </a:solidFill>
                <a:latin typeface="Tahoma"/>
                <a:cs typeface="Tahoma"/>
              </a:rPr>
              <a:t>.</a:t>
            </a:r>
            <a:endParaRPr sz="3200" dirty="0">
              <a:solidFill>
                <a:srgbClr val="002060"/>
              </a:solidFill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1828800"/>
            <a:ext cx="4258945" cy="3545842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 marR="5080">
              <a:lnSpc>
                <a:spcPts val="5250"/>
              </a:lnSpc>
              <a:spcBef>
                <a:spcPts val="1150"/>
              </a:spcBef>
            </a:pPr>
            <a:r>
              <a:rPr sz="5250" b="1" spc="-810" dirty="0">
                <a:solidFill>
                  <a:srgbClr val="FF0000"/>
                </a:solidFill>
                <a:latin typeface="Arial"/>
                <a:cs typeface="Arial"/>
              </a:rPr>
              <a:t>Р</a:t>
            </a:r>
            <a:r>
              <a:rPr sz="5250" b="1" spc="-434" dirty="0">
                <a:solidFill>
                  <a:srgbClr val="FF0000"/>
                </a:solidFill>
                <a:latin typeface="Arial"/>
                <a:cs typeface="Arial"/>
              </a:rPr>
              <a:t>о</a:t>
            </a:r>
            <a:r>
              <a:rPr sz="5250" b="1" spc="-265" dirty="0">
                <a:solidFill>
                  <a:srgbClr val="FF0000"/>
                </a:solidFill>
                <a:latin typeface="Arial"/>
                <a:cs typeface="Arial"/>
              </a:rPr>
              <a:t>д</a:t>
            </a:r>
            <a:r>
              <a:rPr sz="5250" b="1" spc="-250" dirty="0">
                <a:solidFill>
                  <a:srgbClr val="FF0000"/>
                </a:solidFill>
                <a:latin typeface="Arial"/>
                <a:cs typeface="Arial"/>
              </a:rPr>
              <a:t>н</a:t>
            </a:r>
            <a:r>
              <a:rPr sz="5250" b="1" spc="-434" dirty="0">
                <a:solidFill>
                  <a:srgbClr val="FF0000"/>
                </a:solidFill>
                <a:latin typeface="Arial"/>
                <a:cs typeface="Arial"/>
              </a:rPr>
              <a:t>о</a:t>
            </a:r>
            <a:r>
              <a:rPr sz="5250" b="1" spc="-275" dirty="0">
                <a:solidFill>
                  <a:srgbClr val="FF0000"/>
                </a:solidFill>
                <a:latin typeface="Arial"/>
                <a:cs typeface="Arial"/>
              </a:rPr>
              <a:t>й</a:t>
            </a:r>
            <a:r>
              <a:rPr sz="5250" b="1" spc="-4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5250" b="1" spc="-445" dirty="0">
                <a:solidFill>
                  <a:srgbClr val="FF0000"/>
                </a:solidFill>
                <a:latin typeface="Arial"/>
                <a:cs typeface="Arial"/>
              </a:rPr>
              <a:t>я</a:t>
            </a:r>
            <a:r>
              <a:rPr sz="5250" b="1" spc="-365" dirty="0">
                <a:solidFill>
                  <a:srgbClr val="FF0000"/>
                </a:solidFill>
                <a:latin typeface="Arial"/>
                <a:cs typeface="Arial"/>
              </a:rPr>
              <a:t>з</a:t>
            </a:r>
            <a:r>
              <a:rPr sz="5250" b="1" spc="-960" dirty="0">
                <a:solidFill>
                  <a:srgbClr val="FF0000"/>
                </a:solidFill>
                <a:latin typeface="Arial"/>
                <a:cs typeface="Arial"/>
              </a:rPr>
              <a:t>ы</a:t>
            </a:r>
            <a:r>
              <a:rPr sz="5250" b="1" spc="35" dirty="0">
                <a:solidFill>
                  <a:srgbClr val="FF0000"/>
                </a:solidFill>
                <a:latin typeface="Arial"/>
                <a:cs typeface="Arial"/>
              </a:rPr>
              <a:t>к</a:t>
            </a:r>
            <a:r>
              <a:rPr sz="5250" b="1" spc="-38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5250" b="1" spc="-175" dirty="0">
                <a:solidFill>
                  <a:srgbClr val="FF0000"/>
                </a:solidFill>
                <a:latin typeface="Arial"/>
                <a:cs typeface="Arial"/>
              </a:rPr>
              <a:t>и  </a:t>
            </a:r>
            <a:r>
              <a:rPr sz="5250" b="1" spc="-335" dirty="0">
                <a:solidFill>
                  <a:srgbClr val="FF0000"/>
                </a:solidFill>
                <a:latin typeface="Arial"/>
                <a:cs typeface="Arial"/>
              </a:rPr>
              <a:t>второй </a:t>
            </a:r>
            <a:r>
              <a:rPr sz="5250" b="1" spc="-3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5250" b="1" spc="-345" dirty="0">
                <a:solidFill>
                  <a:srgbClr val="FF0000"/>
                </a:solidFill>
                <a:latin typeface="Arial"/>
                <a:cs typeface="Arial"/>
              </a:rPr>
              <a:t>иностранный </a:t>
            </a:r>
            <a:r>
              <a:rPr sz="5250" b="1" spc="-3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5250" b="1" spc="-300" dirty="0">
                <a:solidFill>
                  <a:srgbClr val="FF0000"/>
                </a:solidFill>
                <a:latin typeface="Arial"/>
                <a:cs typeface="Arial"/>
              </a:rPr>
              <a:t>у</a:t>
            </a:r>
            <a:r>
              <a:rPr sz="5250" b="1" spc="100" dirty="0">
                <a:solidFill>
                  <a:srgbClr val="FF0000"/>
                </a:solidFill>
                <a:latin typeface="Arial"/>
                <a:cs typeface="Arial"/>
              </a:rPr>
              <a:t>ж</a:t>
            </a:r>
            <a:r>
              <a:rPr sz="5250" b="1" spc="-434" dirty="0">
                <a:solidFill>
                  <a:srgbClr val="FF0000"/>
                </a:solidFill>
                <a:latin typeface="Arial"/>
                <a:cs typeface="Arial"/>
              </a:rPr>
              <a:t>е</a:t>
            </a:r>
            <a:r>
              <a:rPr sz="5250" b="1" spc="-4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5250" b="1" spc="-250" dirty="0">
                <a:solidFill>
                  <a:srgbClr val="FF0000"/>
                </a:solidFill>
                <a:latin typeface="Arial"/>
                <a:cs typeface="Arial"/>
              </a:rPr>
              <a:t>н</a:t>
            </a:r>
            <a:r>
              <a:rPr sz="5250" b="1" spc="-434" dirty="0">
                <a:solidFill>
                  <a:srgbClr val="FF0000"/>
                </a:solidFill>
                <a:latin typeface="Arial"/>
                <a:cs typeface="Arial"/>
              </a:rPr>
              <a:t>е</a:t>
            </a:r>
            <a:endParaRPr sz="525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12700">
              <a:lnSpc>
                <a:spcPts val="5250"/>
              </a:lnSpc>
            </a:pPr>
            <a:r>
              <a:rPr sz="5250" b="1" spc="-245" dirty="0">
                <a:solidFill>
                  <a:srgbClr val="FF0000"/>
                </a:solidFill>
                <a:latin typeface="Arial"/>
                <a:cs typeface="Arial"/>
              </a:rPr>
              <a:t>«обязаловка»</a:t>
            </a:r>
            <a:endParaRPr sz="525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64299" y="1828800"/>
            <a:ext cx="4955540" cy="36163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3025"/>
              </a:lnSpc>
              <a:spcBef>
                <a:spcPts val="125"/>
              </a:spcBef>
            </a:pPr>
            <a:r>
              <a:rPr sz="2600" spc="265" dirty="0">
                <a:solidFill>
                  <a:srgbClr val="002060"/>
                </a:solidFill>
                <a:latin typeface="Tahoma"/>
                <a:cs typeface="Tahoma"/>
              </a:rPr>
              <a:t>П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2600" spc="60" dirty="0">
                <a:solidFill>
                  <a:srgbClr val="002060"/>
                </a:solidFill>
                <a:latin typeface="Tahoma"/>
                <a:cs typeface="Tahoma"/>
              </a:rPr>
              <a:t>м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-180" dirty="0">
                <a:solidFill>
                  <a:srgbClr val="002060"/>
                </a:solidFill>
                <a:latin typeface="Tahoma"/>
                <a:cs typeface="Tahoma"/>
              </a:rPr>
              <a:t>ы</a:t>
            </a:r>
            <a:r>
              <a:rPr sz="2600" spc="-26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155" dirty="0">
                <a:solidFill>
                  <a:srgbClr val="002060"/>
                </a:solidFill>
                <a:latin typeface="Tahoma"/>
                <a:cs typeface="Tahoma"/>
              </a:rPr>
              <a:t>«</a:t>
            </a:r>
            <a:r>
              <a:rPr sz="2600" spc="-165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75" dirty="0">
                <a:solidFill>
                  <a:srgbClr val="002060"/>
                </a:solidFill>
                <a:latin typeface="Tahoma"/>
                <a:cs typeface="Tahoma"/>
              </a:rPr>
              <a:t>й</a:t>
            </a:r>
            <a:endParaRPr sz="2600" dirty="0">
              <a:solidFill>
                <a:srgbClr val="002060"/>
              </a:solidFill>
              <a:latin typeface="Tahoma"/>
              <a:cs typeface="Tahoma"/>
            </a:endParaRPr>
          </a:p>
          <a:p>
            <a:pPr marL="12700" marR="5080">
              <a:lnSpc>
                <a:spcPts val="2930"/>
              </a:lnSpc>
              <a:spcBef>
                <a:spcPts val="155"/>
              </a:spcBef>
            </a:pP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я</a:t>
            </a:r>
            <a:r>
              <a:rPr sz="2600" spc="-145" dirty="0">
                <a:solidFill>
                  <a:srgbClr val="002060"/>
                </a:solidFill>
                <a:latin typeface="Tahoma"/>
                <a:cs typeface="Tahoma"/>
              </a:rPr>
              <a:t>з</a:t>
            </a:r>
            <a:r>
              <a:rPr sz="2600" spc="-155" dirty="0">
                <a:solidFill>
                  <a:srgbClr val="002060"/>
                </a:solidFill>
                <a:latin typeface="Tahoma"/>
                <a:cs typeface="Tahoma"/>
              </a:rPr>
              <a:t>ы</a:t>
            </a:r>
            <a:r>
              <a:rPr sz="2600" spc="-100" dirty="0">
                <a:solidFill>
                  <a:srgbClr val="002060"/>
                </a:solidFill>
                <a:latin typeface="Tahoma"/>
                <a:cs typeface="Tahoma"/>
              </a:rPr>
              <a:t>к</a:t>
            </a:r>
            <a:r>
              <a:rPr sz="2600" spc="155" dirty="0">
                <a:solidFill>
                  <a:srgbClr val="002060"/>
                </a:solidFill>
                <a:latin typeface="Tahoma"/>
                <a:cs typeface="Tahoma"/>
              </a:rPr>
              <a:t>»</a:t>
            </a:r>
            <a:r>
              <a:rPr sz="2600" spc="-100" dirty="0">
                <a:solidFill>
                  <a:srgbClr val="002060"/>
                </a:solidFill>
                <a:latin typeface="Tahoma"/>
                <a:cs typeface="Tahoma"/>
              </a:rPr>
              <a:t>,</a:t>
            </a:r>
            <a:r>
              <a:rPr sz="2600" spc="-38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155" dirty="0">
                <a:solidFill>
                  <a:srgbClr val="002060"/>
                </a:solidFill>
                <a:latin typeface="Tahoma"/>
                <a:cs typeface="Tahoma"/>
              </a:rPr>
              <a:t>«</a:t>
            </a:r>
            <a:r>
              <a:rPr sz="2600" spc="-40" dirty="0">
                <a:solidFill>
                  <a:srgbClr val="002060"/>
                </a:solidFill>
                <a:latin typeface="Tahoma"/>
                <a:cs typeface="Tahoma"/>
              </a:rPr>
              <a:t>Л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55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-25" dirty="0">
                <a:solidFill>
                  <a:srgbClr val="002060"/>
                </a:solidFill>
                <a:latin typeface="Tahoma"/>
                <a:cs typeface="Tahoma"/>
              </a:rPr>
              <a:t>у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18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27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215" dirty="0">
                <a:solidFill>
                  <a:srgbClr val="002060"/>
                </a:solidFill>
                <a:latin typeface="Tahoma"/>
                <a:cs typeface="Tahoma"/>
              </a:rPr>
              <a:t>ч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ни</a:t>
            </a:r>
            <a:r>
              <a:rPr sz="2600" spc="-18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27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-140" dirty="0">
                <a:solidFill>
                  <a:srgbClr val="002060"/>
                </a:solidFill>
                <a:latin typeface="Tahoma"/>
                <a:cs typeface="Tahoma"/>
              </a:rPr>
              <a:t>а  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50" dirty="0">
                <a:solidFill>
                  <a:srgbClr val="002060"/>
                </a:solidFill>
                <a:latin typeface="Tahoma"/>
                <a:cs typeface="Tahoma"/>
              </a:rPr>
              <a:t>м</a:t>
            </a:r>
            <a:r>
              <a:rPr sz="2600" spc="-28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я</a:t>
            </a:r>
            <a:r>
              <a:rPr sz="2600" spc="-145" dirty="0">
                <a:solidFill>
                  <a:srgbClr val="002060"/>
                </a:solidFill>
                <a:latin typeface="Tahoma"/>
                <a:cs typeface="Tahoma"/>
              </a:rPr>
              <a:t>з</a:t>
            </a:r>
            <a:r>
              <a:rPr sz="2600" spc="-155" dirty="0">
                <a:solidFill>
                  <a:srgbClr val="002060"/>
                </a:solidFill>
                <a:latin typeface="Tahoma"/>
                <a:cs typeface="Tahoma"/>
              </a:rPr>
              <a:t>ы</a:t>
            </a:r>
            <a:r>
              <a:rPr sz="2600" spc="-100" dirty="0">
                <a:solidFill>
                  <a:srgbClr val="002060"/>
                </a:solidFill>
                <a:latin typeface="Tahoma"/>
                <a:cs typeface="Tahoma"/>
              </a:rPr>
              <a:t>к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155" dirty="0">
                <a:solidFill>
                  <a:srgbClr val="002060"/>
                </a:solidFill>
                <a:latin typeface="Tahoma"/>
                <a:cs typeface="Tahoma"/>
              </a:rPr>
              <a:t>»</a:t>
            </a:r>
            <a:r>
              <a:rPr sz="2600" spc="-100" dirty="0">
                <a:solidFill>
                  <a:srgbClr val="002060"/>
                </a:solidFill>
                <a:latin typeface="Tahoma"/>
                <a:cs typeface="Tahoma"/>
              </a:rPr>
              <a:t>,</a:t>
            </a:r>
            <a:r>
              <a:rPr sz="2600" spc="-30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155" dirty="0">
                <a:solidFill>
                  <a:srgbClr val="002060"/>
                </a:solidFill>
                <a:latin typeface="Tahoma"/>
                <a:cs typeface="Tahoma"/>
              </a:rPr>
              <a:t>«</a:t>
            </a:r>
            <a:r>
              <a:rPr sz="2600" spc="-165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-120" dirty="0">
                <a:solidFill>
                  <a:srgbClr val="002060"/>
                </a:solidFill>
                <a:latin typeface="Tahoma"/>
                <a:cs typeface="Tahoma"/>
              </a:rPr>
              <a:t>я  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л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55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-25" dirty="0">
                <a:solidFill>
                  <a:srgbClr val="002060"/>
                </a:solidFill>
                <a:latin typeface="Tahoma"/>
                <a:cs typeface="Tahoma"/>
              </a:rPr>
              <a:t>у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155" dirty="0">
                <a:solidFill>
                  <a:srgbClr val="002060"/>
                </a:solidFill>
                <a:latin typeface="Tahoma"/>
                <a:cs typeface="Tahoma"/>
              </a:rPr>
              <a:t>»</a:t>
            </a:r>
            <a:r>
              <a:rPr sz="2600" spc="-100" dirty="0">
                <a:solidFill>
                  <a:srgbClr val="002060"/>
                </a:solidFill>
                <a:latin typeface="Tahoma"/>
                <a:cs typeface="Tahoma"/>
              </a:rPr>
              <a:t>,</a:t>
            </a:r>
            <a:r>
              <a:rPr sz="2600" spc="-30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155" dirty="0">
                <a:solidFill>
                  <a:srgbClr val="002060"/>
                </a:solidFill>
                <a:latin typeface="Tahoma"/>
                <a:cs typeface="Tahoma"/>
              </a:rPr>
              <a:t>«</a:t>
            </a:r>
            <a:r>
              <a:rPr sz="2600" spc="-35" dirty="0">
                <a:solidFill>
                  <a:srgbClr val="002060"/>
                </a:solidFill>
                <a:latin typeface="Tahoma"/>
                <a:cs typeface="Tahoma"/>
              </a:rPr>
              <a:t>В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55" dirty="0">
                <a:solidFill>
                  <a:srgbClr val="002060"/>
                </a:solidFill>
                <a:latin typeface="Tahoma"/>
                <a:cs typeface="Tahoma"/>
              </a:rPr>
              <a:t>й  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ин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5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тр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нн</a:t>
            </a:r>
            <a:r>
              <a:rPr sz="2600" spc="-155" dirty="0">
                <a:solidFill>
                  <a:srgbClr val="002060"/>
                </a:solidFill>
                <a:latin typeface="Tahoma"/>
                <a:cs typeface="Tahoma"/>
              </a:rPr>
              <a:t>ы</a:t>
            </a:r>
            <a:r>
              <a:rPr sz="2600" spc="-75" dirty="0">
                <a:solidFill>
                  <a:srgbClr val="002060"/>
                </a:solidFill>
                <a:latin typeface="Tahoma"/>
                <a:cs typeface="Tahoma"/>
              </a:rPr>
              <a:t>й</a:t>
            </a:r>
            <a:r>
              <a:rPr sz="2600" spc="-26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я</a:t>
            </a:r>
            <a:r>
              <a:rPr sz="2600" spc="-145" dirty="0">
                <a:solidFill>
                  <a:srgbClr val="002060"/>
                </a:solidFill>
                <a:latin typeface="Tahoma"/>
                <a:cs typeface="Tahoma"/>
              </a:rPr>
              <a:t>з</a:t>
            </a:r>
            <a:r>
              <a:rPr sz="2600" spc="-155" dirty="0">
                <a:solidFill>
                  <a:srgbClr val="002060"/>
                </a:solidFill>
                <a:latin typeface="Tahoma"/>
                <a:cs typeface="Tahoma"/>
              </a:rPr>
              <a:t>ы</a:t>
            </a:r>
            <a:r>
              <a:rPr sz="2600" spc="-100" dirty="0">
                <a:solidFill>
                  <a:srgbClr val="002060"/>
                </a:solidFill>
                <a:latin typeface="Tahoma"/>
                <a:cs typeface="Tahoma"/>
              </a:rPr>
              <a:t>к</a:t>
            </a:r>
            <a:r>
              <a:rPr sz="2600" spc="145" dirty="0">
                <a:solidFill>
                  <a:srgbClr val="002060"/>
                </a:solidFill>
                <a:latin typeface="Tahoma"/>
                <a:cs typeface="Tahoma"/>
              </a:rPr>
              <a:t>»</a:t>
            </a:r>
            <a:r>
              <a:rPr sz="2600" spc="-27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120" dirty="0">
                <a:solidFill>
                  <a:srgbClr val="002060"/>
                </a:solidFill>
                <a:latin typeface="Tahoma"/>
                <a:cs typeface="Tahoma"/>
              </a:rPr>
              <a:t>п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ь</a:t>
            </a:r>
            <a:r>
              <a:rPr sz="2600" spc="-29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60" dirty="0">
                <a:solidFill>
                  <a:srgbClr val="002060"/>
                </a:solidFill>
                <a:latin typeface="Tahoma"/>
                <a:cs typeface="Tahoma"/>
              </a:rPr>
              <a:t>м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105" dirty="0">
                <a:solidFill>
                  <a:srgbClr val="002060"/>
                </a:solidFill>
                <a:latin typeface="Tahoma"/>
                <a:cs typeface="Tahoma"/>
              </a:rPr>
              <a:t>ж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-15" dirty="0">
                <a:solidFill>
                  <a:srgbClr val="002060"/>
                </a:solidFill>
                <a:latin typeface="Tahoma"/>
                <a:cs typeface="Tahoma"/>
              </a:rPr>
              <a:t>о  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вв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-260" dirty="0">
                <a:solidFill>
                  <a:srgbClr val="002060"/>
                </a:solidFill>
                <a:latin typeface="Tahoma"/>
                <a:cs typeface="Tahoma"/>
              </a:rPr>
              <a:t>ь</a:t>
            </a:r>
            <a:r>
              <a:rPr sz="2600" spc="-100" dirty="0">
                <a:solidFill>
                  <a:srgbClr val="002060"/>
                </a:solidFill>
                <a:latin typeface="Tahoma"/>
                <a:cs typeface="Tahoma"/>
              </a:rPr>
              <a:t>,</a:t>
            </a:r>
            <a:r>
              <a:rPr sz="2600" spc="-30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80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л</a:t>
            </a:r>
            <a:r>
              <a:rPr sz="2600" spc="-7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2600" spc="-26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5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ь</a:t>
            </a:r>
            <a:r>
              <a:rPr sz="2600" spc="-29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145" dirty="0">
                <a:solidFill>
                  <a:srgbClr val="002060"/>
                </a:solidFill>
                <a:latin typeface="Tahoma"/>
                <a:cs typeface="Tahoma"/>
              </a:rPr>
              <a:t>з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я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в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ле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ни</a:t>
            </a:r>
            <a:r>
              <a:rPr sz="2600" spc="-135" dirty="0">
                <a:solidFill>
                  <a:srgbClr val="002060"/>
                </a:solidFill>
                <a:latin typeface="Tahoma"/>
                <a:cs typeface="Tahoma"/>
              </a:rPr>
              <a:t>е  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еле</a:t>
            </a:r>
            <a:r>
              <a:rPr sz="2600" spc="-75" dirty="0">
                <a:solidFill>
                  <a:srgbClr val="002060"/>
                </a:solidFill>
                <a:latin typeface="Tahoma"/>
                <a:cs typeface="Tahoma"/>
              </a:rPr>
              <a:t>й</a:t>
            </a:r>
            <a:r>
              <a:rPr sz="2600" spc="-26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7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2600" spc="-26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80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2600" spc="-25" dirty="0">
                <a:solidFill>
                  <a:srgbClr val="002060"/>
                </a:solidFill>
                <a:latin typeface="Tahoma"/>
                <a:cs typeface="Tahoma"/>
              </a:rPr>
              <a:t>у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2600" spc="-80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2600" spc="-180" dirty="0">
                <a:solidFill>
                  <a:srgbClr val="002060"/>
                </a:solidFill>
                <a:latin typeface="Tahoma"/>
                <a:cs typeface="Tahoma"/>
              </a:rPr>
              <a:t>ы</a:t>
            </a:r>
            <a:r>
              <a:rPr sz="2600" spc="-26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25" dirty="0">
                <a:solidFill>
                  <a:srgbClr val="002060"/>
                </a:solidFill>
                <a:latin typeface="Tahoma"/>
                <a:cs typeface="Tahoma"/>
              </a:rPr>
              <a:t>у</a:t>
            </a:r>
            <a:r>
              <a:rPr sz="2600" spc="-28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80" dirty="0">
                <a:solidFill>
                  <a:srgbClr val="002060"/>
                </a:solidFill>
                <a:latin typeface="Tahoma"/>
                <a:cs typeface="Tahoma"/>
              </a:rPr>
              <a:t>ш</a:t>
            </a:r>
            <a:r>
              <a:rPr sz="2600" spc="-100" dirty="0">
                <a:solidFill>
                  <a:srgbClr val="002060"/>
                </a:solidFill>
                <a:latin typeface="Tahoma"/>
                <a:cs typeface="Tahoma"/>
              </a:rPr>
              <a:t>к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л</a:t>
            </a:r>
            <a:r>
              <a:rPr sz="2600" spc="-155" dirty="0">
                <a:solidFill>
                  <a:srgbClr val="002060"/>
                </a:solidFill>
                <a:latin typeface="Tahoma"/>
                <a:cs typeface="Tahoma"/>
              </a:rPr>
              <a:t>ы</a:t>
            </a:r>
            <a:r>
              <a:rPr sz="2600" spc="-110" dirty="0">
                <a:solidFill>
                  <a:srgbClr val="002060"/>
                </a:solidFill>
                <a:latin typeface="Tahoma"/>
                <a:cs typeface="Tahoma"/>
              </a:rPr>
              <a:t>.</a:t>
            </a:r>
            <a:endParaRPr sz="2600" dirty="0">
              <a:solidFill>
                <a:srgbClr val="002060"/>
              </a:solidFill>
              <a:latin typeface="Tahoma"/>
              <a:cs typeface="Tahoma"/>
            </a:endParaRPr>
          </a:p>
          <a:p>
            <a:pPr marL="12700" marR="215265">
              <a:lnSpc>
                <a:spcPts val="2930"/>
              </a:lnSpc>
              <a:spcBef>
                <a:spcPts val="1695"/>
              </a:spcBef>
            </a:pPr>
            <a:r>
              <a:rPr sz="2600" spc="55" dirty="0">
                <a:solidFill>
                  <a:srgbClr val="002060"/>
                </a:solidFill>
                <a:latin typeface="Tahoma"/>
                <a:cs typeface="Tahoma"/>
              </a:rPr>
              <a:t>Я</a:t>
            </a:r>
            <a:r>
              <a:rPr sz="2600" spc="-145" dirty="0">
                <a:solidFill>
                  <a:srgbClr val="002060"/>
                </a:solidFill>
                <a:latin typeface="Tahoma"/>
                <a:cs typeface="Tahoma"/>
              </a:rPr>
              <a:t>з</a:t>
            </a:r>
            <a:r>
              <a:rPr sz="2600" spc="-155" dirty="0">
                <a:solidFill>
                  <a:srgbClr val="002060"/>
                </a:solidFill>
                <a:latin typeface="Tahoma"/>
                <a:cs typeface="Tahoma"/>
              </a:rPr>
              <a:t>ы</a:t>
            </a:r>
            <a:r>
              <a:rPr sz="2600" spc="-100" dirty="0">
                <a:solidFill>
                  <a:srgbClr val="002060"/>
                </a:solidFill>
                <a:latin typeface="Tahoma"/>
                <a:cs typeface="Tahoma"/>
              </a:rPr>
              <a:t>к</a:t>
            </a:r>
            <a:r>
              <a:rPr sz="2600" spc="-29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2600" spc="-2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254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в</a:t>
            </a:r>
            <a:r>
              <a:rPr sz="2600" spc="-155" dirty="0">
                <a:solidFill>
                  <a:srgbClr val="002060"/>
                </a:solidFill>
                <a:latin typeface="Tahoma"/>
                <a:cs typeface="Tahoma"/>
              </a:rPr>
              <a:t>ы</a:t>
            </a:r>
            <a:r>
              <a:rPr sz="2600" spc="-10" dirty="0">
                <a:solidFill>
                  <a:srgbClr val="002060"/>
                </a:solidFill>
                <a:latin typeface="Tahoma"/>
                <a:cs typeface="Tahoma"/>
              </a:rPr>
              <a:t>б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ь</a:t>
            </a:r>
            <a:r>
              <a:rPr sz="2600" spc="-29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2600" spc="-135" dirty="0">
                <a:solidFill>
                  <a:srgbClr val="002060"/>
                </a:solidFill>
                <a:latin typeface="Tahoma"/>
                <a:cs typeface="Tahoma"/>
              </a:rPr>
              <a:t>з</a:t>
            </a:r>
            <a:r>
              <a:rPr sz="2600" spc="-30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80" dirty="0">
                <a:solidFill>
                  <a:srgbClr val="002060"/>
                </a:solidFill>
                <a:latin typeface="Tahoma"/>
                <a:cs typeface="Tahoma"/>
              </a:rPr>
              <a:t>ш</a:t>
            </a:r>
            <a:r>
              <a:rPr sz="2600" spc="-100" dirty="0">
                <a:solidFill>
                  <a:srgbClr val="002060"/>
                </a:solidFill>
                <a:latin typeface="Tahoma"/>
                <a:cs typeface="Tahoma"/>
              </a:rPr>
              <a:t>к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л</a:t>
            </a:r>
            <a:r>
              <a:rPr sz="2600" spc="-185" dirty="0">
                <a:solidFill>
                  <a:srgbClr val="002060"/>
                </a:solidFill>
                <a:latin typeface="Tahoma"/>
                <a:cs typeface="Tahoma"/>
              </a:rPr>
              <a:t>ь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35" dirty="0">
                <a:solidFill>
                  <a:srgbClr val="002060"/>
                </a:solidFill>
                <a:latin typeface="Tahoma"/>
                <a:cs typeface="Tahoma"/>
              </a:rPr>
              <a:t>г</a:t>
            </a:r>
            <a:r>
              <a:rPr sz="2600" spc="-15" dirty="0">
                <a:solidFill>
                  <a:srgbClr val="002060"/>
                </a:solidFill>
                <a:latin typeface="Tahoma"/>
                <a:cs typeface="Tahoma"/>
              </a:rPr>
              <a:t>о  </a:t>
            </a:r>
            <a:r>
              <a:rPr sz="2600" spc="-130" dirty="0">
                <a:solidFill>
                  <a:srgbClr val="002060"/>
                </a:solidFill>
                <a:latin typeface="Tahoma"/>
                <a:cs typeface="Tahoma"/>
              </a:rPr>
              <a:t>перечня.</a:t>
            </a:r>
            <a:endParaRPr sz="2600" dirty="0">
              <a:solidFill>
                <a:srgbClr val="002060"/>
              </a:solidFill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9800" y="177800"/>
            <a:ext cx="5156200" cy="2866169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 marR="5080">
              <a:lnSpc>
                <a:spcPts val="5250"/>
              </a:lnSpc>
              <a:spcBef>
                <a:spcPts val="1150"/>
              </a:spcBef>
            </a:pPr>
            <a:r>
              <a:rPr sz="5250" b="1" spc="165" dirty="0">
                <a:solidFill>
                  <a:srgbClr val="FF0000"/>
                </a:solidFill>
                <a:latin typeface="Arial"/>
                <a:cs typeface="Arial"/>
              </a:rPr>
              <a:t>К</a:t>
            </a:r>
            <a:r>
              <a:rPr sz="5250" b="1" spc="-450" dirty="0">
                <a:solidFill>
                  <a:srgbClr val="FF0000"/>
                </a:solidFill>
                <a:latin typeface="Arial"/>
                <a:cs typeface="Arial"/>
              </a:rPr>
              <a:t>а</a:t>
            </a:r>
            <a:r>
              <a:rPr sz="5250" b="1" spc="35" dirty="0">
                <a:solidFill>
                  <a:srgbClr val="FF0000"/>
                </a:solidFill>
                <a:latin typeface="Arial"/>
                <a:cs typeface="Arial"/>
              </a:rPr>
              <a:t>к</a:t>
            </a:r>
            <a:r>
              <a:rPr sz="5250" b="1" spc="-38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5250" b="1" spc="-395" dirty="0">
                <a:solidFill>
                  <a:srgbClr val="FF0000"/>
                </a:solidFill>
                <a:latin typeface="Arial"/>
                <a:cs typeface="Arial"/>
              </a:rPr>
              <a:t>б</a:t>
            </a:r>
            <a:r>
              <a:rPr sz="5250" b="1" spc="-375" dirty="0">
                <a:solidFill>
                  <a:srgbClr val="FF0000"/>
                </a:solidFill>
                <a:latin typeface="Arial"/>
                <a:cs typeface="Arial"/>
              </a:rPr>
              <a:t>у</a:t>
            </a:r>
            <a:r>
              <a:rPr sz="5250" b="1" spc="-190" dirty="0">
                <a:solidFill>
                  <a:srgbClr val="FF0000"/>
                </a:solidFill>
                <a:latin typeface="Arial"/>
                <a:cs typeface="Arial"/>
              </a:rPr>
              <a:t>д</a:t>
            </a:r>
            <a:r>
              <a:rPr sz="5250" b="1" spc="-225" dirty="0">
                <a:solidFill>
                  <a:srgbClr val="FF0000"/>
                </a:solidFill>
                <a:latin typeface="Arial"/>
                <a:cs typeface="Arial"/>
              </a:rPr>
              <a:t>у</a:t>
            </a:r>
            <a:r>
              <a:rPr sz="5250" b="1" spc="50" dirty="0">
                <a:solidFill>
                  <a:srgbClr val="FF0000"/>
                </a:solidFill>
                <a:latin typeface="Arial"/>
                <a:cs typeface="Arial"/>
              </a:rPr>
              <a:t>т  </a:t>
            </a:r>
            <a:r>
              <a:rPr sz="5250" b="1" spc="-300" dirty="0">
                <a:solidFill>
                  <a:srgbClr val="FF0000"/>
                </a:solidFill>
                <a:latin typeface="Arial"/>
                <a:cs typeface="Arial"/>
              </a:rPr>
              <a:t>у</a:t>
            </a:r>
            <a:r>
              <a:rPr sz="5250" b="1" spc="-350" dirty="0">
                <a:solidFill>
                  <a:srgbClr val="FF0000"/>
                </a:solidFill>
                <a:latin typeface="Arial"/>
                <a:cs typeface="Arial"/>
              </a:rPr>
              <a:t>ч</a:t>
            </a:r>
            <a:r>
              <a:rPr sz="5250" b="1" spc="-310" dirty="0">
                <a:solidFill>
                  <a:srgbClr val="FF0000"/>
                </a:solidFill>
                <a:latin typeface="Arial"/>
                <a:cs typeface="Arial"/>
              </a:rPr>
              <a:t>и</a:t>
            </a:r>
            <a:r>
              <a:rPr sz="5250" b="1" spc="120" dirty="0">
                <a:solidFill>
                  <a:srgbClr val="FF0000"/>
                </a:solidFill>
                <a:latin typeface="Arial"/>
                <a:cs typeface="Arial"/>
              </a:rPr>
              <a:t>т</a:t>
            </a:r>
            <a:r>
              <a:rPr sz="5250" b="1" spc="-835" dirty="0">
                <a:solidFill>
                  <a:srgbClr val="FF0000"/>
                </a:solidFill>
                <a:latin typeface="Arial"/>
                <a:cs typeface="Arial"/>
              </a:rPr>
              <a:t>ь</a:t>
            </a:r>
            <a:r>
              <a:rPr sz="5250" b="1" spc="-600" dirty="0">
                <a:solidFill>
                  <a:srgbClr val="FF0000"/>
                </a:solidFill>
                <a:latin typeface="Arial"/>
                <a:cs typeface="Arial"/>
              </a:rPr>
              <a:t>с</a:t>
            </a:r>
            <a:r>
              <a:rPr sz="5250" b="1" spc="-415" dirty="0">
                <a:solidFill>
                  <a:srgbClr val="FF0000"/>
                </a:solidFill>
                <a:latin typeface="Arial"/>
                <a:cs typeface="Arial"/>
              </a:rPr>
              <a:t>я</a:t>
            </a:r>
            <a:r>
              <a:rPr sz="5250" b="1" spc="-43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5250" b="1" spc="-340" dirty="0">
                <a:solidFill>
                  <a:srgbClr val="FF0000"/>
                </a:solidFill>
                <a:latin typeface="Arial"/>
                <a:cs typeface="Arial"/>
              </a:rPr>
              <a:t>д</a:t>
            </a:r>
            <a:r>
              <a:rPr sz="5250" b="1" spc="-450" dirty="0">
                <a:solidFill>
                  <a:srgbClr val="FF0000"/>
                </a:solidFill>
                <a:latin typeface="Arial"/>
                <a:cs typeface="Arial"/>
              </a:rPr>
              <a:t>е</a:t>
            </a:r>
            <a:r>
              <a:rPr sz="5250" b="1" spc="120" dirty="0">
                <a:solidFill>
                  <a:srgbClr val="FF0000"/>
                </a:solidFill>
                <a:latin typeface="Arial"/>
                <a:cs typeface="Arial"/>
              </a:rPr>
              <a:t>т</a:t>
            </a:r>
            <a:r>
              <a:rPr sz="5250" b="1" spc="-385" dirty="0">
                <a:solidFill>
                  <a:srgbClr val="FF0000"/>
                </a:solidFill>
                <a:latin typeface="Arial"/>
                <a:cs typeface="Arial"/>
              </a:rPr>
              <a:t>и</a:t>
            </a:r>
            <a:r>
              <a:rPr sz="5250" b="1" spc="-80" dirty="0">
                <a:solidFill>
                  <a:srgbClr val="FF0000"/>
                </a:solidFill>
                <a:latin typeface="Arial"/>
                <a:cs typeface="Arial"/>
              </a:rPr>
              <a:t>,  </a:t>
            </a:r>
            <a:r>
              <a:rPr sz="5250" b="1" spc="-254" dirty="0">
                <a:solidFill>
                  <a:srgbClr val="FF0000"/>
                </a:solidFill>
                <a:latin typeface="Arial"/>
                <a:cs typeface="Arial"/>
              </a:rPr>
              <a:t>п</a:t>
            </a:r>
            <a:r>
              <a:rPr sz="5250" b="1" spc="-215" dirty="0">
                <a:solidFill>
                  <a:srgbClr val="FF0000"/>
                </a:solidFill>
                <a:latin typeface="Arial"/>
                <a:cs typeface="Arial"/>
              </a:rPr>
              <a:t>р</a:t>
            </a:r>
            <a:r>
              <a:rPr sz="5250" b="1" spc="-434" dirty="0">
                <a:solidFill>
                  <a:srgbClr val="FF0000"/>
                </a:solidFill>
                <a:latin typeface="Arial"/>
                <a:cs typeface="Arial"/>
              </a:rPr>
              <a:t>о</a:t>
            </a:r>
            <a:r>
              <a:rPr sz="5250" b="1" spc="-265" dirty="0">
                <a:solidFill>
                  <a:srgbClr val="FF0000"/>
                </a:solidFill>
                <a:latin typeface="Arial"/>
                <a:cs typeface="Arial"/>
              </a:rPr>
              <a:t>д</a:t>
            </a:r>
            <a:r>
              <a:rPr sz="5250" b="1" spc="-434" dirty="0">
                <a:solidFill>
                  <a:srgbClr val="FF0000"/>
                </a:solidFill>
                <a:latin typeface="Arial"/>
                <a:cs typeface="Arial"/>
              </a:rPr>
              <a:t>о</a:t>
            </a:r>
            <a:r>
              <a:rPr sz="5250" b="1" spc="-490" dirty="0">
                <a:solidFill>
                  <a:srgbClr val="FF0000"/>
                </a:solidFill>
                <a:latin typeface="Arial"/>
                <a:cs typeface="Arial"/>
              </a:rPr>
              <a:t>л</a:t>
            </a:r>
            <a:r>
              <a:rPr sz="5250" b="1" spc="175" dirty="0">
                <a:solidFill>
                  <a:srgbClr val="FF0000"/>
                </a:solidFill>
                <a:latin typeface="Arial"/>
                <a:cs typeface="Arial"/>
              </a:rPr>
              <a:t>ж</a:t>
            </a:r>
            <a:r>
              <a:rPr sz="5250" b="1" spc="-450" dirty="0">
                <a:solidFill>
                  <a:srgbClr val="FF0000"/>
                </a:solidFill>
                <a:latin typeface="Arial"/>
                <a:cs typeface="Arial"/>
              </a:rPr>
              <a:t>а</a:t>
            </a:r>
            <a:r>
              <a:rPr sz="5250" b="1" spc="-440" dirty="0">
                <a:solidFill>
                  <a:srgbClr val="FF0000"/>
                </a:solidFill>
                <a:latin typeface="Arial"/>
                <a:cs typeface="Arial"/>
              </a:rPr>
              <a:t>ю</a:t>
            </a:r>
            <a:r>
              <a:rPr sz="5250" b="1" spc="-5" dirty="0">
                <a:solidFill>
                  <a:srgbClr val="FF0000"/>
                </a:solidFill>
                <a:latin typeface="Arial"/>
                <a:cs typeface="Arial"/>
              </a:rPr>
              <a:t>щ</a:t>
            </a:r>
            <a:r>
              <a:rPr sz="5250" b="1" spc="-310" dirty="0">
                <a:solidFill>
                  <a:srgbClr val="FF0000"/>
                </a:solidFill>
                <a:latin typeface="Arial"/>
                <a:cs typeface="Arial"/>
              </a:rPr>
              <a:t>и</a:t>
            </a:r>
            <a:r>
              <a:rPr sz="5250" b="1" spc="-290" dirty="0">
                <a:solidFill>
                  <a:srgbClr val="FF0000"/>
                </a:solidFill>
                <a:latin typeface="Arial"/>
                <a:cs typeface="Arial"/>
              </a:rPr>
              <a:t>е  </a:t>
            </a:r>
            <a:r>
              <a:rPr sz="5250" b="1" spc="-430" dirty="0">
                <a:solidFill>
                  <a:srgbClr val="FF0000"/>
                </a:solidFill>
                <a:latin typeface="Arial"/>
                <a:cs typeface="Arial"/>
              </a:rPr>
              <a:t>обучение?</a:t>
            </a:r>
            <a:endParaRPr sz="525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64299" y="177780"/>
            <a:ext cx="4899025" cy="3288721"/>
          </a:xfrm>
          <a:prstGeom prst="rect">
            <a:avLst/>
          </a:prstGeom>
        </p:spPr>
        <p:txBody>
          <a:bodyPr vert="horz" wrap="square" lIns="0" tIns="2063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25"/>
              </a:spcBef>
            </a:pPr>
            <a:r>
              <a:rPr sz="2600" spc="190" dirty="0">
                <a:solidFill>
                  <a:srgbClr val="002060"/>
                </a:solidFill>
                <a:latin typeface="Tahoma"/>
                <a:cs typeface="Tahoma"/>
              </a:rPr>
              <a:t>П</a:t>
            </a:r>
            <a:r>
              <a:rPr sz="2600" spc="-2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254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5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2600" spc="-155" dirty="0">
                <a:solidFill>
                  <a:srgbClr val="002060"/>
                </a:solidFill>
                <a:latin typeface="Tahoma"/>
                <a:cs typeface="Tahoma"/>
              </a:rPr>
              <a:t>ы</a:t>
            </a:r>
            <a:r>
              <a:rPr sz="2600" spc="50" dirty="0">
                <a:solidFill>
                  <a:srgbClr val="002060"/>
                </a:solidFill>
                <a:latin typeface="Tahoma"/>
                <a:cs typeface="Tahoma"/>
              </a:rPr>
              <a:t>м</a:t>
            </a:r>
            <a:r>
              <a:rPr sz="2600" spc="-28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375" dirty="0">
                <a:solidFill>
                  <a:srgbClr val="002060"/>
                </a:solidFill>
                <a:latin typeface="Tahoma"/>
                <a:cs typeface="Tahoma"/>
              </a:rPr>
              <a:t>Ф</a:t>
            </a:r>
            <a:r>
              <a:rPr sz="2600" spc="175" dirty="0">
                <a:solidFill>
                  <a:srgbClr val="002060"/>
                </a:solidFill>
                <a:latin typeface="Tahoma"/>
                <a:cs typeface="Tahoma"/>
              </a:rPr>
              <a:t>Г</a:t>
            </a:r>
            <a:r>
              <a:rPr sz="2600" spc="480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155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2600" spc="-110" dirty="0">
                <a:solidFill>
                  <a:srgbClr val="002060"/>
                </a:solidFill>
                <a:latin typeface="Tahoma"/>
                <a:cs typeface="Tahoma"/>
              </a:rPr>
              <a:t>.</a:t>
            </a:r>
            <a:endParaRPr sz="2600" dirty="0">
              <a:solidFill>
                <a:srgbClr val="002060"/>
              </a:solidFill>
              <a:latin typeface="Tahoma"/>
              <a:cs typeface="Tahoma"/>
            </a:endParaRPr>
          </a:p>
          <a:p>
            <a:pPr marL="12700" marR="5080">
              <a:lnSpc>
                <a:spcPts val="2930"/>
              </a:lnSpc>
              <a:spcBef>
                <a:spcPts val="1785"/>
              </a:spcBef>
            </a:pPr>
            <a:r>
              <a:rPr sz="2600" spc="-40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80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л</a:t>
            </a:r>
            <a:r>
              <a:rPr sz="2600" spc="-7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2600" spc="-26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15" dirty="0">
                <a:solidFill>
                  <a:srgbClr val="002060"/>
                </a:solidFill>
                <a:latin typeface="Tahoma"/>
                <a:cs typeface="Tahoma"/>
              </a:rPr>
              <a:t>х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100" dirty="0">
                <a:solidFill>
                  <a:srgbClr val="002060"/>
                </a:solidFill>
                <a:latin typeface="Tahoma"/>
                <a:cs typeface="Tahoma"/>
              </a:rPr>
              <a:t>,</a:t>
            </a:r>
            <a:r>
              <a:rPr sz="2600" spc="-30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215" dirty="0">
                <a:solidFill>
                  <a:srgbClr val="002060"/>
                </a:solidFill>
                <a:latin typeface="Tahoma"/>
                <a:cs typeface="Tahoma"/>
              </a:rPr>
              <a:t>ч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10" dirty="0">
                <a:solidFill>
                  <a:srgbClr val="002060"/>
                </a:solidFill>
                <a:latin typeface="Tahoma"/>
                <a:cs typeface="Tahoma"/>
              </a:rPr>
              <a:t>б</a:t>
            </a:r>
            <a:r>
              <a:rPr sz="2600" spc="-180" dirty="0">
                <a:solidFill>
                  <a:srgbClr val="002060"/>
                </a:solidFill>
                <a:latin typeface="Tahoma"/>
                <a:cs typeface="Tahoma"/>
              </a:rPr>
              <a:t>ы</a:t>
            </a:r>
            <a:r>
              <a:rPr sz="2600" spc="-26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ва</a:t>
            </a:r>
            <a:r>
              <a:rPr sz="2600" spc="-55" dirty="0">
                <a:solidFill>
                  <a:srgbClr val="002060"/>
                </a:solidFill>
                <a:latin typeface="Tahoma"/>
                <a:cs typeface="Tahoma"/>
              </a:rPr>
              <a:t>ш</a:t>
            </a:r>
            <a:r>
              <a:rPr sz="2600" spc="-31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10" dirty="0">
                <a:solidFill>
                  <a:srgbClr val="002060"/>
                </a:solidFill>
                <a:latin typeface="Tahoma"/>
                <a:cs typeface="Tahoma"/>
              </a:rPr>
              <a:t>б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75" dirty="0">
                <a:solidFill>
                  <a:srgbClr val="002060"/>
                </a:solidFill>
                <a:latin typeface="Tahoma"/>
                <a:cs typeface="Tahoma"/>
              </a:rPr>
              <a:t>к  </a:t>
            </a:r>
            <a:r>
              <a:rPr sz="2600" spc="-10" dirty="0">
                <a:solidFill>
                  <a:srgbClr val="002060"/>
                </a:solidFill>
                <a:latin typeface="Tahoma"/>
                <a:cs typeface="Tahoma"/>
              </a:rPr>
              <a:t>б</a:t>
            </a:r>
            <a:r>
              <a:rPr sz="2600" spc="-155" dirty="0">
                <a:solidFill>
                  <a:srgbClr val="002060"/>
                </a:solidFill>
                <a:latin typeface="Tahoma"/>
                <a:cs typeface="Tahoma"/>
              </a:rPr>
              <a:t>ы</a:t>
            </a:r>
            <a:r>
              <a:rPr sz="2600" spc="-5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тр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18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27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в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л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л</a:t>
            </a:r>
            <a:r>
              <a:rPr sz="2600" spc="-80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2600" spc="-165" dirty="0">
                <a:solidFill>
                  <a:srgbClr val="002060"/>
                </a:solidFill>
                <a:latin typeface="Tahoma"/>
                <a:cs typeface="Tahoma"/>
              </a:rPr>
              <a:t>я</a:t>
            </a:r>
            <a:r>
              <a:rPr sz="2600" spc="-30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190" dirty="0">
                <a:solidFill>
                  <a:srgbClr val="002060"/>
                </a:solidFill>
                <a:latin typeface="Tahoma"/>
                <a:cs typeface="Tahoma"/>
              </a:rPr>
              <a:t>в</a:t>
            </a:r>
            <a:r>
              <a:rPr sz="2600" spc="-26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80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в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60" dirty="0">
                <a:solidFill>
                  <a:srgbClr val="002060"/>
                </a:solidFill>
                <a:latin typeface="Tahoma"/>
                <a:cs typeface="Tahoma"/>
              </a:rPr>
              <a:t>м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нн</a:t>
            </a:r>
            <a:r>
              <a:rPr sz="2600" spc="-155" dirty="0">
                <a:solidFill>
                  <a:srgbClr val="002060"/>
                </a:solidFill>
                <a:latin typeface="Tahoma"/>
                <a:cs typeface="Tahoma"/>
              </a:rPr>
              <a:t>ы</a:t>
            </a:r>
            <a:r>
              <a:rPr sz="2600" spc="-135" dirty="0">
                <a:solidFill>
                  <a:srgbClr val="002060"/>
                </a:solidFill>
                <a:latin typeface="Tahoma"/>
                <a:cs typeface="Tahoma"/>
              </a:rPr>
              <a:t>е  </a:t>
            </a:r>
            <a:r>
              <a:rPr sz="2600" spc="-5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рт</a:t>
            </a:r>
            <a:r>
              <a:rPr sz="2600" spc="-180" dirty="0">
                <a:solidFill>
                  <a:srgbClr val="002060"/>
                </a:solidFill>
                <a:latin typeface="Tahoma"/>
                <a:cs typeface="Tahoma"/>
              </a:rPr>
              <a:t>ы</a:t>
            </a:r>
            <a:r>
              <a:rPr sz="2600" spc="-26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10" dirty="0">
                <a:solidFill>
                  <a:srgbClr val="002060"/>
                </a:solidFill>
                <a:latin typeface="Tahoma"/>
                <a:cs typeface="Tahoma"/>
              </a:rPr>
              <a:t>б</a:t>
            </a:r>
            <a:r>
              <a:rPr sz="2600" spc="50" dirty="0">
                <a:solidFill>
                  <a:srgbClr val="002060"/>
                </a:solidFill>
                <a:latin typeface="Tahoma"/>
                <a:cs typeface="Tahoma"/>
              </a:rPr>
              <a:t>у</a:t>
            </a:r>
            <a:r>
              <a:rPr sz="2600" spc="-215" dirty="0">
                <a:solidFill>
                  <a:srgbClr val="002060"/>
                </a:solidFill>
                <a:latin typeface="Tahoma"/>
                <a:cs typeface="Tahoma"/>
              </a:rPr>
              <a:t>ч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ни</a:t>
            </a:r>
            <a:r>
              <a:rPr sz="2600" spc="-165" dirty="0">
                <a:solidFill>
                  <a:srgbClr val="002060"/>
                </a:solidFill>
                <a:latin typeface="Tahoma"/>
                <a:cs typeface="Tahoma"/>
              </a:rPr>
              <a:t>я</a:t>
            </a:r>
            <a:r>
              <a:rPr sz="2600" spc="-30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7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2600" spc="-26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120" dirty="0">
                <a:solidFill>
                  <a:srgbClr val="002060"/>
                </a:solidFill>
                <a:latin typeface="Tahoma"/>
                <a:cs typeface="Tahoma"/>
              </a:rPr>
              <a:t>п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80" dirty="0">
                <a:solidFill>
                  <a:srgbClr val="002060"/>
                </a:solidFill>
                <a:latin typeface="Tahoma"/>
                <a:cs typeface="Tahoma"/>
              </a:rPr>
              <a:t>ш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140" dirty="0">
                <a:solidFill>
                  <a:srgbClr val="002060"/>
                </a:solidFill>
                <a:latin typeface="Tahoma"/>
                <a:cs typeface="Tahoma"/>
              </a:rPr>
              <a:t>л</a:t>
            </a:r>
            <a:r>
              <a:rPr sz="2600" spc="-32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-140" dirty="0">
                <a:solidFill>
                  <a:srgbClr val="002060"/>
                </a:solidFill>
                <a:latin typeface="Tahoma"/>
                <a:cs typeface="Tahoma"/>
              </a:rPr>
              <a:t>а  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в</a:t>
            </a:r>
            <a:r>
              <a:rPr sz="2600" spc="-25" dirty="0">
                <a:solidFill>
                  <a:srgbClr val="002060"/>
                </a:solidFill>
                <a:latin typeface="Tahoma"/>
                <a:cs typeface="Tahoma"/>
              </a:rPr>
              <a:t>у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ю</a:t>
            </a:r>
            <a:r>
              <a:rPr sz="2600" spc="-30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120" dirty="0">
                <a:solidFill>
                  <a:srgbClr val="002060"/>
                </a:solidFill>
                <a:latin typeface="Tahoma"/>
                <a:cs typeface="Tahoma"/>
              </a:rPr>
              <a:t>п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35" dirty="0">
                <a:solidFill>
                  <a:srgbClr val="002060"/>
                </a:solidFill>
                <a:latin typeface="Tahoma"/>
                <a:cs typeface="Tahoma"/>
              </a:rPr>
              <a:t>г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60" dirty="0">
                <a:solidFill>
                  <a:srgbClr val="002060"/>
                </a:solidFill>
                <a:latin typeface="Tahoma"/>
                <a:cs typeface="Tahoma"/>
              </a:rPr>
              <a:t>мм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у</a:t>
            </a:r>
            <a:r>
              <a:rPr sz="2600" spc="-100" dirty="0">
                <a:solidFill>
                  <a:srgbClr val="002060"/>
                </a:solidFill>
                <a:latin typeface="Tahoma"/>
                <a:cs typeface="Tahoma"/>
              </a:rPr>
              <a:t>,</a:t>
            </a:r>
            <a:r>
              <a:rPr sz="2600" spc="-30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120" dirty="0">
                <a:solidFill>
                  <a:srgbClr val="002060"/>
                </a:solidFill>
                <a:latin typeface="Tahoma"/>
                <a:cs typeface="Tahoma"/>
              </a:rPr>
              <a:t>п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2600" spc="-120" dirty="0">
                <a:solidFill>
                  <a:srgbClr val="002060"/>
                </a:solidFill>
                <a:latin typeface="Tahoma"/>
                <a:cs typeface="Tahoma"/>
              </a:rPr>
              <a:t>п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2600" spc="-80" dirty="0">
                <a:solidFill>
                  <a:srgbClr val="002060"/>
                </a:solidFill>
                <a:latin typeface="Tahoma"/>
                <a:cs typeface="Tahoma"/>
              </a:rPr>
              <a:t>ш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т</a:t>
            </a:r>
            <a:r>
              <a:rPr sz="2600" spc="-135" dirty="0">
                <a:solidFill>
                  <a:srgbClr val="002060"/>
                </a:solidFill>
                <a:latin typeface="Tahoma"/>
                <a:cs typeface="Tahoma"/>
              </a:rPr>
              <a:t>е  </a:t>
            </a:r>
            <a:r>
              <a:rPr sz="2600" spc="-80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-35" dirty="0">
                <a:solidFill>
                  <a:srgbClr val="002060"/>
                </a:solidFill>
                <a:latin typeface="Tahoma"/>
                <a:cs typeface="Tahoma"/>
              </a:rPr>
              <a:t>г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л</a:t>
            </a:r>
            <a:r>
              <a:rPr sz="2600" spc="-170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-80" dirty="0">
                <a:solidFill>
                  <a:srgbClr val="002060"/>
                </a:solidFill>
                <a:latin typeface="Tahoma"/>
                <a:cs typeface="Tahoma"/>
              </a:rPr>
              <a:t>с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и</a:t>
            </a:r>
            <a:r>
              <a:rPr sz="2600" spc="-18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27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45" dirty="0">
                <a:solidFill>
                  <a:srgbClr val="002060"/>
                </a:solidFill>
                <a:latin typeface="Tahoma"/>
                <a:cs typeface="Tahoma"/>
              </a:rPr>
              <a:t>н</a:t>
            </a:r>
            <a:r>
              <a:rPr sz="2600" spc="-195" dirty="0">
                <a:solidFill>
                  <a:srgbClr val="002060"/>
                </a:solidFill>
                <a:latin typeface="Tahoma"/>
                <a:cs typeface="Tahoma"/>
              </a:rPr>
              <a:t>а</a:t>
            </a:r>
            <a:r>
              <a:rPr sz="2600" spc="-265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2600" spc="-120" dirty="0">
                <a:solidFill>
                  <a:srgbClr val="002060"/>
                </a:solidFill>
                <a:latin typeface="Tahoma"/>
                <a:cs typeface="Tahoma"/>
              </a:rPr>
              <a:t>п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20" dirty="0">
                <a:solidFill>
                  <a:srgbClr val="002060"/>
                </a:solidFill>
                <a:latin typeface="Tahoma"/>
                <a:cs typeface="Tahoma"/>
              </a:rPr>
              <a:t>р</a:t>
            </a:r>
            <a:r>
              <a:rPr sz="2600" spc="-175" dirty="0">
                <a:solidFill>
                  <a:srgbClr val="002060"/>
                </a:solidFill>
                <a:latin typeface="Tahoma"/>
                <a:cs typeface="Tahoma"/>
              </a:rPr>
              <a:t>е</a:t>
            </a:r>
            <a:r>
              <a:rPr sz="2600" spc="-15" dirty="0">
                <a:solidFill>
                  <a:srgbClr val="002060"/>
                </a:solidFill>
                <a:latin typeface="Tahoma"/>
                <a:cs typeface="Tahoma"/>
              </a:rPr>
              <a:t>х</a:t>
            </a:r>
            <a:r>
              <a:rPr sz="2600" spc="5" dirty="0">
                <a:solidFill>
                  <a:srgbClr val="002060"/>
                </a:solidFill>
                <a:latin typeface="Tahoma"/>
                <a:cs typeface="Tahoma"/>
              </a:rPr>
              <a:t>о</a:t>
            </a:r>
            <a:r>
              <a:rPr sz="2600" spc="45" dirty="0">
                <a:solidFill>
                  <a:srgbClr val="002060"/>
                </a:solidFill>
                <a:latin typeface="Tahoma"/>
                <a:cs typeface="Tahoma"/>
              </a:rPr>
              <a:t>д</a:t>
            </a:r>
            <a:r>
              <a:rPr sz="2600" spc="-110" dirty="0">
                <a:solidFill>
                  <a:srgbClr val="002060"/>
                </a:solidFill>
                <a:latin typeface="Tahoma"/>
                <a:cs typeface="Tahoma"/>
              </a:rPr>
              <a:t>.</a:t>
            </a:r>
            <a:endParaRPr sz="2600" dirty="0">
              <a:solidFill>
                <a:srgbClr val="002060"/>
              </a:solidFill>
              <a:latin typeface="Tahoma"/>
              <a:cs typeface="Tahoma"/>
            </a:endParaRPr>
          </a:p>
          <a:p>
            <a:pPr marL="12700" marR="633095">
              <a:lnSpc>
                <a:spcPts val="2920"/>
              </a:lnSpc>
              <a:spcBef>
                <a:spcPts val="1710"/>
              </a:spcBef>
            </a:pPr>
            <a:r>
              <a:rPr lang="ru-RU" sz="2600" spc="254" dirty="0" smtClean="0">
                <a:latin typeface="Tahoma"/>
                <a:cs typeface="Tahoma"/>
              </a:rPr>
              <a:t> </a:t>
            </a:r>
            <a:endParaRPr sz="2600" dirty="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29000" y="609600"/>
            <a:ext cx="7848600" cy="827150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 marR="5080">
              <a:lnSpc>
                <a:spcPts val="5250"/>
              </a:lnSpc>
              <a:spcBef>
                <a:spcPts val="1150"/>
              </a:spcBef>
            </a:pPr>
            <a:r>
              <a:rPr lang="ru-RU" sz="5250" b="1" spc="25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ФГОС </a:t>
            </a:r>
            <a:endParaRPr sz="525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7200" y="1828800"/>
            <a:ext cx="11430000" cy="361381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 algn="ctr">
              <a:lnSpc>
                <a:spcPts val="2930"/>
              </a:lnSpc>
              <a:spcBef>
                <a:spcPts val="380"/>
              </a:spcBef>
            </a:pPr>
            <a:r>
              <a:rPr lang="ru-RU" sz="2600" spc="240" dirty="0" smtClean="0">
                <a:solidFill>
                  <a:srgbClr val="002060"/>
                </a:solidFill>
                <a:latin typeface="Tahoma"/>
                <a:cs typeface="Tahoma"/>
              </a:rPr>
              <a:t>С 1 сентября 2022 года прием на обучение в соответствии с ФГОС НОО, утвержденным приказом Минобразования и науки РФ от 06.10.2009 г. прекращается. Дети, которые будут приняты на обучение в первые классы будут учиться по обновленным ФГОС в обязательном порядке. </a:t>
            </a:r>
            <a:endParaRPr sz="2600" dirty="0">
              <a:solidFill>
                <a:srgbClr val="002060"/>
              </a:solidFill>
              <a:latin typeface="Tahoma"/>
              <a:cs typeface="Tahoma"/>
            </a:endParaRPr>
          </a:p>
          <a:p>
            <a:pPr marL="12700" marR="302895" algn="ctr">
              <a:lnSpc>
                <a:spcPts val="2920"/>
              </a:lnSpc>
              <a:spcBef>
                <a:spcPts val="1710"/>
              </a:spcBef>
            </a:pPr>
            <a:r>
              <a:rPr lang="ru-RU" sz="2600" spc="315" dirty="0" smtClean="0">
                <a:solidFill>
                  <a:srgbClr val="002060"/>
                </a:solidFill>
                <a:latin typeface="Tahoma"/>
                <a:cs typeface="Tahoma"/>
              </a:rPr>
              <a:t>Для обучающихся 2-4 классов предусмотрена возможность перехода на обновленные ФГОС с 1 сентября 2022 года. Это решение принимается с согласия их родителей (законных представителей).</a:t>
            </a:r>
            <a:endParaRPr sz="2600" dirty="0">
              <a:solidFill>
                <a:srgbClr val="002060"/>
              </a:solidFill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10514330" cy="5539978"/>
          </a:xfrm>
        </p:spPr>
        <p:txBody>
          <a:bodyPr/>
          <a:lstStyle/>
          <a:p>
            <a:r>
              <a:rPr lang="ru-RU" sz="4000" dirty="0" smtClean="0">
                <a:solidFill>
                  <a:srgbClr val="002060"/>
                </a:solidFill>
              </a:rPr>
              <a:t>Обновленный ФГОС НОО </a:t>
            </a:r>
            <a:r>
              <a:rPr lang="ru-RU" sz="4000" dirty="0" smtClean="0">
                <a:solidFill>
                  <a:srgbClr val="FF0000"/>
                </a:solidFill>
              </a:rPr>
              <a:t>не имеет принципиальных отличий  </a:t>
            </a:r>
            <a:r>
              <a:rPr lang="ru-RU" sz="4000" dirty="0" smtClean="0">
                <a:solidFill>
                  <a:srgbClr val="002060"/>
                </a:solidFill>
              </a:rPr>
              <a:t>от действующего в настоящее время ФГОС НОО 2009 года:</a:t>
            </a:r>
            <a:br>
              <a:rPr lang="ru-RU" sz="4000" dirty="0" smtClean="0">
                <a:solidFill>
                  <a:srgbClr val="002060"/>
                </a:solidFill>
              </a:rPr>
            </a:br>
            <a:r>
              <a:rPr lang="ru-RU" sz="4000" dirty="0" smtClean="0">
                <a:solidFill>
                  <a:srgbClr val="002060"/>
                </a:solidFill>
              </a:rPr>
              <a:t>- сохранена концепция ФГОС, в основе которой лежит </a:t>
            </a:r>
            <a:r>
              <a:rPr lang="ru-RU" sz="4000" dirty="0" err="1" smtClean="0">
                <a:solidFill>
                  <a:srgbClr val="002060"/>
                </a:solidFill>
              </a:rPr>
              <a:t>системно-деятельностный</a:t>
            </a:r>
            <a:r>
              <a:rPr lang="ru-RU" sz="4000" dirty="0" smtClean="0">
                <a:solidFill>
                  <a:srgbClr val="002060"/>
                </a:solidFill>
              </a:rPr>
              <a:t> подход;</a:t>
            </a:r>
            <a:br>
              <a:rPr lang="ru-RU" sz="4000" dirty="0" smtClean="0">
                <a:solidFill>
                  <a:srgbClr val="002060"/>
                </a:solidFill>
              </a:rPr>
            </a:br>
            <a:r>
              <a:rPr lang="ru-RU" sz="4000" dirty="0" smtClean="0">
                <a:solidFill>
                  <a:srgbClr val="002060"/>
                </a:solidFill>
              </a:rPr>
              <a:t>- остались без изменения обязательные для изучения учебные предметы учебного </a:t>
            </a:r>
            <a:r>
              <a:rPr lang="ru-RU" sz="4000" dirty="0" smtClean="0">
                <a:solidFill>
                  <a:srgbClr val="002060"/>
                </a:solidFill>
              </a:rPr>
              <a:t>п</a:t>
            </a:r>
            <a:r>
              <a:rPr lang="ru-RU" sz="4000" dirty="0" smtClean="0">
                <a:solidFill>
                  <a:srgbClr val="002060"/>
                </a:solidFill>
              </a:rPr>
              <a:t>лана </a:t>
            </a:r>
            <a:r>
              <a:rPr lang="ru-RU" sz="4000" dirty="0" smtClean="0">
                <a:solidFill>
                  <a:srgbClr val="002060"/>
                </a:solidFill>
              </a:rPr>
              <a:t>начального общего образования.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4401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7400" y="152400"/>
            <a:ext cx="8153400" cy="6471042"/>
          </a:xfrm>
          <a:prstGeom prst="rect">
            <a:avLst/>
          </a:prstGeom>
          <a:ln>
            <a:solidFill>
              <a:srgbClr val="1F497D">
                <a:lumMod val="50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92930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228600"/>
            <a:ext cx="11454008" cy="6945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sz="2400" kern="0" dirty="0">
                <a:solidFill>
                  <a:srgbClr val="002060"/>
                </a:solidFill>
                <a:latin typeface="Arial"/>
                <a:ea typeface="Times New Roman"/>
              </a:rPr>
              <a:t>Программа начального общего образования реализуется на государственном языке Российской Федерации.</a:t>
            </a:r>
            <a:endParaRPr lang="ru-RU" sz="2400" kern="100" dirty="0">
              <a:solidFill>
                <a:srgbClr val="002060"/>
              </a:solidFill>
              <a:latin typeface="Times New Roman"/>
              <a:ea typeface="Calibri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sz="2400" kern="0" dirty="0">
                <a:solidFill>
                  <a:srgbClr val="002060"/>
                </a:solidFill>
                <a:latin typeface="Arial"/>
                <a:ea typeface="Times New Roman"/>
              </a:rPr>
              <a:t>В государственных и муниципальных образовательных организациях, расположенных на территории республики Российской Федерации, может вводиться преподавание и изучение государственных языков республик Российской Федерации в соответствии с законодательством республик Российской Федерации. Преподавание и изучение государственных языков республик Российской Федерации в рамках имеющих государственную аккредитацию программ начального общего образования осуществляются в соответствии со ФГОС &lt;4&gt;.</a:t>
            </a:r>
            <a:endParaRPr lang="ru-RU" sz="2400" kern="100" dirty="0">
              <a:solidFill>
                <a:srgbClr val="002060"/>
              </a:solidFill>
              <a:latin typeface="Times New Roman"/>
              <a:ea typeface="Calibri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sz="2400" kern="0" dirty="0" smtClean="0">
                <a:solidFill>
                  <a:srgbClr val="002060"/>
                </a:solidFill>
                <a:latin typeface="Arial"/>
                <a:ea typeface="Times New Roman"/>
              </a:rPr>
              <a:t>&lt;</a:t>
            </a:r>
            <a:r>
              <a:rPr lang="ru-RU" sz="2400" kern="0" dirty="0">
                <a:solidFill>
                  <a:srgbClr val="002060"/>
                </a:solidFill>
                <a:latin typeface="Arial"/>
                <a:ea typeface="Times New Roman"/>
              </a:rPr>
              <a:t>4&gt; </a:t>
            </a:r>
            <a:r>
              <a:rPr lang="ru-RU" sz="2400" u="sng" kern="0" dirty="0">
                <a:solidFill>
                  <a:srgbClr val="002060"/>
                </a:solidFill>
                <a:latin typeface="Arial"/>
                <a:ea typeface="Times New Roman"/>
                <a:hlinkClick r:id="rId2"/>
              </a:rPr>
              <a:t>Часть 3 статьи 14</a:t>
            </a:r>
            <a:r>
              <a:rPr lang="ru-RU" sz="2400" kern="0" dirty="0">
                <a:solidFill>
                  <a:srgbClr val="002060"/>
                </a:solidFill>
                <a:latin typeface="Arial"/>
                <a:ea typeface="Times New Roman"/>
              </a:rPr>
              <a:t> Федерального закона об образовании (Собрание законодательства Российской Федерации, 2012, N 53, ст. 7598).</a:t>
            </a:r>
            <a:endParaRPr lang="ru-RU" sz="2400" kern="100" dirty="0">
              <a:solidFill>
                <a:srgbClr val="002060"/>
              </a:solidFill>
              <a:latin typeface="Times New Roman"/>
              <a:ea typeface="Calibri"/>
            </a:endParaRPr>
          </a:p>
          <a:p>
            <a:pPr indent="450215" algn="just">
              <a:lnSpc>
                <a:spcPts val="1575"/>
              </a:lnSpc>
              <a:spcAft>
                <a:spcPts val="0"/>
              </a:spcAft>
            </a:pPr>
            <a:r>
              <a:rPr lang="ru-RU" kern="0" dirty="0">
                <a:solidFill>
                  <a:srgbClr val="000000"/>
                </a:solidFill>
                <a:latin typeface="Arial"/>
                <a:ea typeface="Times New Roman"/>
              </a:rPr>
              <a:t> </a:t>
            </a:r>
            <a:endParaRPr lang="ru-RU" kern="100" dirty="0"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3104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304800"/>
            <a:ext cx="10972800" cy="5239896"/>
          </a:xfrm>
        </p:spPr>
        <p:txBody>
          <a:bodyPr/>
          <a:lstStyle/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Программа начального общего образования обеспечивает право на получение начального общего образования на родном языке из числа языков народов Российской Федерации, а также право на изучение родного языка из числа языков народов Российской Федерации, в том числе русского языка как родного языка, в пределах возможностей, предоставляемых системой образования в порядке, установленном законодательством об образовании &lt;5&gt;, и Организацией. Преподавание и изучение родного языка из числа языков народов Российской Федерации, в том числе русского языка как родного языка, в рамках имеющих государственную аккредитацию программ начального общего образования осуществляются в соответствии со ФГОС.</a:t>
            </a:r>
            <a:endParaRPr lang="ru-RU" sz="2000" kern="1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--------------------------------</a:t>
            </a:r>
            <a:endParaRPr lang="ru-RU" sz="2000" kern="1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&lt;5&gt; </a:t>
            </a:r>
            <a:r>
              <a:rPr lang="ru-RU" sz="2000" u="sng" dirty="0">
                <a:solidFill>
                  <a:srgbClr val="66669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2"/>
              </a:rPr>
              <a:t>Часть 4 статьи 14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Федерального закона об образовании (Собрание законодательства Российской Федерации, 2012, N 53, ст. 7598; 2018, N 32, ст. 5110).</a:t>
            </a:r>
            <a:endParaRPr lang="ru-RU" sz="2000" kern="1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xmlns="" val="333862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10514330" cy="5539978"/>
          </a:xfrm>
        </p:spPr>
        <p:txBody>
          <a:bodyPr/>
          <a:lstStyle/>
          <a:p>
            <a:r>
              <a:rPr lang="ru-RU" sz="3600" dirty="0" smtClean="0">
                <a:solidFill>
                  <a:srgbClr val="002060"/>
                </a:solidFill>
              </a:rPr>
              <a:t>- внеурочная деятельность остается обязательной частью образовательного процесса. Она реализуется с учетом выбора участниками образовательных отношений учебных курсов внеурочной деятельности из перечня, предлагаемого школой;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- структура требований к результатам освоения образовательных программ остается неизменной: личностные, </a:t>
            </a:r>
            <a:r>
              <a:rPr lang="ru-RU" sz="3600" dirty="0" err="1" smtClean="0">
                <a:solidFill>
                  <a:srgbClr val="002060"/>
                </a:solidFill>
              </a:rPr>
              <a:t>метапредметные</a:t>
            </a:r>
            <a:r>
              <a:rPr lang="ru-RU" sz="3600" dirty="0" smtClean="0">
                <a:solidFill>
                  <a:srgbClr val="002060"/>
                </a:solidFill>
              </a:rPr>
              <a:t>, предметные.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5613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14400" y="304800"/>
            <a:ext cx="105918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Срок получения начального общего образования составляет </a:t>
            </a:r>
            <a:r>
              <a:rPr lang="ru-RU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 более четырех лет</a:t>
            </a:r>
            <a:r>
              <a:rPr lang="ru-RU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2400" kern="1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Для лиц, обучающихся по индивидуальным учебным планам, срок получения начального общего образования может быть сокращен.</a:t>
            </a:r>
            <a:endParaRPr lang="ru-RU" sz="2400" kern="1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sz="2400" kern="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Начальное </a:t>
            </a:r>
            <a:r>
              <a:rPr lang="ru-RU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общее образование может быть получено в Организациях и вне Организаций (в форме семейного образования). Обучение в Организациях с учетом потребностей, возможностей личности и в зависимости от объема обязательных занятий педагогического работника с обучающимися осуществляется в очной, очно-заочной или заочной форме &lt;6&gt;.</a:t>
            </a:r>
            <a:endParaRPr lang="ru-RU" sz="2400" kern="1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sz="2400" kern="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&lt;</a:t>
            </a:r>
            <a:r>
              <a:rPr lang="ru-RU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6&gt; </a:t>
            </a:r>
            <a:r>
              <a:rPr lang="ru-RU" sz="2400" u="sng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2"/>
              </a:rPr>
              <a:t>Части 1</a:t>
            </a:r>
            <a:r>
              <a:rPr lang="ru-RU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и </a:t>
            </a:r>
            <a:r>
              <a:rPr lang="ru-RU" sz="2400" u="sng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2"/>
              </a:rPr>
              <a:t>2 статьи 17</a:t>
            </a:r>
            <a:r>
              <a:rPr lang="ru-RU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Федерального закона об образовании (Собрание законодательства Российской Федерации, 2012, N 53, ст. 7598).</a:t>
            </a:r>
            <a:endParaRPr lang="ru-RU" sz="24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2427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4800" y="533400"/>
            <a:ext cx="115062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Реализация программы начального общего образования осуществляется Организацией как самостоятельно, так и посредством сетевой формы &lt;7&gt;.</a:t>
            </a:r>
            <a:endParaRPr lang="ru-RU" sz="2400" kern="1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sz="2400" kern="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&lt;</a:t>
            </a:r>
            <a:r>
              <a:rPr lang="ru-RU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7&gt; </a:t>
            </a:r>
            <a:r>
              <a:rPr lang="ru-RU" sz="2400" u="sng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2"/>
              </a:rPr>
              <a:t>Часть 1 статьи 15</a:t>
            </a:r>
            <a:r>
              <a:rPr lang="ru-RU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Федерального закона об образовании (Собрание законодательства Российской Федерации, 2012, N 53, ст. 7598; 2019, N 49, ст. 6962</a:t>
            </a:r>
            <a:r>
              <a:rPr lang="ru-RU" sz="2400" kern="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).</a:t>
            </a:r>
            <a:endParaRPr lang="ru-RU" sz="2400" kern="1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 реализации программы начального общего образования Организация вправе применять:</a:t>
            </a:r>
            <a:endParaRPr lang="ru-RU" sz="2400" kern="1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различные образовательные технологии, в том числе электронное обучение, дистанционные образовательные технологии;</a:t>
            </a:r>
            <a:endParaRPr lang="ru-RU" sz="2400" kern="1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модульный принцип представления содержания указанной программы и построения учебных планов, использования соответствующих образовательных технологий.</a:t>
            </a:r>
            <a:endParaRPr lang="ru-RU" sz="24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0842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E1E1E1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</TotalTime>
  <Words>692</Words>
  <Application>Microsoft Office PowerPoint</Application>
  <PresentationFormat>Произвольный</PresentationFormat>
  <Paragraphs>52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ФГОС - 2021 для начальной и  основной школы</vt:lpstr>
      <vt:lpstr>НОВЫЕ ФГОС </vt:lpstr>
      <vt:lpstr>Обновленный ФГОС НОО не имеет принципиальных отличий  от действующего в настоящее время ФГОС НОО 2009 года: - сохранена концепция ФГОС, в основе которой лежит системно-деятельностный подход; - остались без изменения обязательные для изучения учебные предметы учебного плана начального общего образования.</vt:lpstr>
      <vt:lpstr>Слайд 4</vt:lpstr>
      <vt:lpstr>Слайд 5</vt:lpstr>
      <vt:lpstr>Слайд 6</vt:lpstr>
      <vt:lpstr>- внеурочная деятельность остается обязательной частью образовательного процесса. Она реализуется с учетом выбора участниками образовательных отношений учебных курсов внеурочной деятельности из перечня, предлагаемого школой; - структура требований к результатам освоения образовательных программ остается неизменной: личностные, метапредметные, предметные.</vt:lpstr>
      <vt:lpstr>Слайд 8</vt:lpstr>
      <vt:lpstr>Слайд 9</vt:lpstr>
      <vt:lpstr>Организация образовательной деятельности по программе начального общего образования может быть основана на делении обучающихся на группы и различное построение учебного процесса в выделенных группах с учетом их успеваемости, образовательных потребностей и интересов, психического и физического здоровья, пола, общественных и профессиональных целей, в том числе обеспечивающей углубленное изучение отдельных предметных областей, учебных предметов (далее - дифференциация обучения).</vt:lpstr>
      <vt:lpstr>Слайд 11</vt:lpstr>
      <vt:lpstr>Аудиторных  занятий стало  меньше</vt:lpstr>
      <vt:lpstr>Сделали ставку  на  вариативность  программ</vt:lpstr>
      <vt:lpstr>Родной язык и  второй  иностранный  уже не «обязаловка»</vt:lpstr>
      <vt:lpstr>Как будут  учиться дети,  продолжающие  обучение?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ФГОСz2021 для начальной и  основной школы</dc:title>
  <cp:lastModifiedBy>25</cp:lastModifiedBy>
  <cp:revision>13</cp:revision>
  <dcterms:created xsi:type="dcterms:W3CDTF">2022-04-12T05:24:54Z</dcterms:created>
  <dcterms:modified xsi:type="dcterms:W3CDTF">2022-05-12T16:45:25Z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2021-11-23T00:00:00Z</vt:filetime>
  </property>
  <property fmtid="{D5CDD505-2E9C-101B-9397-08002B2CF9AE}" pid="3" name="Creator">
    <vt:lpwstr>Chromium</vt:lpwstr>
  </property>
  <property fmtid="{D5CDD505-2E9C-101B-9397-08002B2CF9AE}" pid="4" name="LastSaved">
    <vt:filetime>2022-04-12T00:00:00Z</vt:filetime>
  </property>
</Properties>
</file>