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A3A9-B52E-424C-8631-B9278DA566F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DD92-FAA3-4555-89E0-E9477D02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A3A9-B52E-424C-8631-B9278DA566F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DD92-FAA3-4555-89E0-E9477D02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9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A3A9-B52E-424C-8631-B9278DA566F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DD92-FAA3-4555-89E0-E9477D02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31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A3A9-B52E-424C-8631-B9278DA566F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DD92-FAA3-4555-89E0-E9477D02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9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A3A9-B52E-424C-8631-B9278DA566F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DD92-FAA3-4555-89E0-E9477D02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A3A9-B52E-424C-8631-B9278DA566F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DD92-FAA3-4555-89E0-E9477D02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9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A3A9-B52E-424C-8631-B9278DA566F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DD92-FAA3-4555-89E0-E9477D02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6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A3A9-B52E-424C-8631-B9278DA566F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DD92-FAA3-4555-89E0-E9477D02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8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A3A9-B52E-424C-8631-B9278DA566F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DD92-FAA3-4555-89E0-E9477D02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8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A3A9-B52E-424C-8631-B9278DA566F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DD92-FAA3-4555-89E0-E9477D02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A3A9-B52E-424C-8631-B9278DA566F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DD92-FAA3-4555-89E0-E9477D02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5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A3A9-B52E-424C-8631-B9278DA566F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5DD92-FAA3-4555-89E0-E9477D02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9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‹Полет в космос›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11" y="1600200"/>
            <a:ext cx="6504377" cy="4525963"/>
          </a:xfrm>
        </p:spPr>
      </p:pic>
    </p:spTree>
    <p:extLst>
      <p:ext uri="{BB962C8B-B14F-4D97-AF65-F5344CB8AC3E}">
        <p14:creationId xmlns:p14="http://schemas.microsoft.com/office/powerpoint/2010/main" val="1842700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324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4305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1115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1555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22102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6579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2796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979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6984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32548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Тема ‹Полет в космос›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Тема‹Полет в космос›</dc:title>
  <dc:creator>Вован</dc:creator>
  <cp:lastModifiedBy>Вован</cp:lastModifiedBy>
  <cp:revision>2</cp:revision>
  <dcterms:created xsi:type="dcterms:W3CDTF">2020-04-06T11:07:59Z</dcterms:created>
  <dcterms:modified xsi:type="dcterms:W3CDTF">2020-04-06T11:21:05Z</dcterms:modified>
</cp:coreProperties>
</file>