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2" r:id="rId3"/>
    <p:sldId id="268" r:id="rId4"/>
    <p:sldId id="283" r:id="rId5"/>
    <p:sldId id="257" r:id="rId6"/>
    <p:sldId id="263" r:id="rId7"/>
    <p:sldId id="266" r:id="rId8"/>
    <p:sldId id="271" r:id="rId9"/>
    <p:sldId id="273" r:id="rId10"/>
    <p:sldId id="274" r:id="rId11"/>
    <p:sldId id="284" r:id="rId12"/>
    <p:sldId id="275" r:id="rId13"/>
    <p:sldId id="285" r:id="rId14"/>
    <p:sldId id="281" r:id="rId15"/>
    <p:sldId id="276" r:id="rId16"/>
    <p:sldId id="277" r:id="rId17"/>
    <p:sldId id="279" r:id="rId18"/>
    <p:sldId id="280" r:id="rId19"/>
    <p:sldId id="261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6;&#1090;&#1082;&#1088;&#1099;&#1090;&#1072;&#1103;%20&#1086;&#1086;&#1076;\&#1086;&#1090;&#1082;&#1088;&#1099;&#1090;&#1072;&#1103;%20&#1086;&#1086;&#1076;%20&#1087;&#1086;%20&#1084;&#1072;&#1075;&#1085;&#1080;&#1090;&#1072;&#1084;\Neizvestnyj_-_Veselaya_detskaya_pesenka.mp3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1.jpeg"/><Relationship Id="rId7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ткрытая оод\Man-With-Question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415558" cy="5415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открытая оод\тка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547" y="0"/>
            <a:ext cx="918026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открытая оод\пластмас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1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laycast.ru/uploads/2016/04/19/183323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43113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открытая оод\ру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2114550" cy="2286000"/>
          </a:xfrm>
          <a:prstGeom prst="rect">
            <a:avLst/>
          </a:prstGeom>
          <a:noFill/>
        </p:spPr>
      </p:pic>
      <p:pic>
        <p:nvPicPr>
          <p:cNvPr id="6148" name="Picture 4" descr="C:\Users\User\Desktop\открытая оод\си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826228" cy="2204864"/>
          </a:xfrm>
          <a:prstGeom prst="rect">
            <a:avLst/>
          </a:prstGeom>
          <a:noFill/>
        </p:spPr>
      </p:pic>
      <p:pic>
        <p:nvPicPr>
          <p:cNvPr id="6146" name="Picture 2" descr="C:\Users\User\Desktop\открытая оод\зна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874002"/>
            <a:ext cx="3066281" cy="2450745"/>
          </a:xfrm>
          <a:prstGeom prst="rect">
            <a:avLst/>
          </a:prstGeom>
          <a:noFill/>
        </p:spPr>
      </p:pic>
      <p:pic>
        <p:nvPicPr>
          <p:cNvPr id="6149" name="Picture 5" descr="C:\Users\User\Desktop\открытая оод\artificial-magnet-set-red-blue-vector-39861133.jpg"/>
          <p:cNvPicPr>
            <a:picLocks noChangeAspect="1" noChangeArrowheads="1"/>
          </p:cNvPicPr>
          <p:nvPr/>
        </p:nvPicPr>
        <p:blipFill>
          <a:blip r:embed="rId5" cstate="print"/>
          <a:srcRect l="63630" t="43334" r="933" b="11239"/>
          <a:stretch>
            <a:fillRect/>
          </a:stretch>
        </p:blipFill>
        <p:spPr bwMode="auto">
          <a:xfrm>
            <a:off x="5652120" y="3068960"/>
            <a:ext cx="280831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4.bp.blogspot.com/-AG2dEACh8vQ/VXBqiovCzkI/AAAAAAAAlG0/1GC8hl5fFIs/s1600/%25D0%259C%25D0%25B0%25D0%25B3%25D0%25BD%25D0%25B8%25D1%2582-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986554" cy="664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Танцующие скрепки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3794" name="AutoShape 2" descr="https://www.colourbox.com/preview/3460524-cartoon-paper-clip-raising-his-ha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www.colourbox.com/preview/3460524-cartoon-paper-clip-raising-his-hand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7" name="Picture 5" descr="C:\Users\User\Desktop\открытая оод\3460524-cartoon-paper-clip-raising-his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4032448" cy="5414196"/>
          </a:xfrm>
          <a:prstGeom prst="rect">
            <a:avLst/>
          </a:prstGeom>
          <a:noFill/>
        </p:spPr>
      </p:pic>
      <p:pic>
        <p:nvPicPr>
          <p:cNvPr id="7" name="Neizvestnyj_-_Veselaya_detskaya_pese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открытая оод\эж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21904"/>
            <a:ext cx="4961157" cy="6436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ткрытая оод\23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6120680" cy="6245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ткрытая оод\89270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4403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ткрытая оод\0012-001-9.-Kakie-storony-gorizonta-oboznacheny-na-skheme.jpg"/>
          <p:cNvPicPr>
            <a:picLocks noChangeAspect="1" noChangeArrowheads="1"/>
          </p:cNvPicPr>
          <p:nvPr/>
        </p:nvPicPr>
        <p:blipFill>
          <a:blip r:embed="rId2" cstate="print"/>
          <a:srcRect l="50326"/>
          <a:stretch>
            <a:fillRect/>
          </a:stretch>
        </p:blipFill>
        <p:spPr bwMode="auto">
          <a:xfrm>
            <a:off x="1403648" y="0"/>
            <a:ext cx="6408712" cy="6594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User\Desktop\открытая оод\юбь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открытая оод\89270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764704"/>
            <a:ext cx="2514235" cy="1210722"/>
          </a:xfrm>
          <a:prstGeom prst="rect">
            <a:avLst/>
          </a:prstGeom>
          <a:noFill/>
        </p:spPr>
      </p:pic>
      <p:pic>
        <p:nvPicPr>
          <p:cNvPr id="5" name="Picture 2" descr="C:\Users\User\Desktop\открытая оод\23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2029185" cy="2070597"/>
          </a:xfrm>
          <a:prstGeom prst="rect">
            <a:avLst/>
          </a:prstGeom>
          <a:noFill/>
        </p:spPr>
      </p:pic>
      <p:pic>
        <p:nvPicPr>
          <p:cNvPr id="6" name="Picture 2" descr="C:\Users\User\Desktop\открытая оод\эж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509120"/>
            <a:ext cx="1810595" cy="2348880"/>
          </a:xfrm>
          <a:prstGeom prst="rect">
            <a:avLst/>
          </a:prstGeom>
          <a:noFill/>
        </p:spPr>
      </p:pic>
      <p:pic>
        <p:nvPicPr>
          <p:cNvPr id="7" name="Picture 2" descr="http://4.bp.blogspot.com/-AG2dEACh8vQ/VXBqiovCzkI/AAAAAAAAlG0/1GC8hl5fFIs/s1600/%25D0%259C%25D0%25B0%25D0%25B3%25D0%25BD%25D0%25B8%25D1%2582-007.jpg"/>
          <p:cNvPicPr>
            <a:picLocks noChangeAspect="1" noChangeArrowheads="1"/>
          </p:cNvPicPr>
          <p:nvPr/>
        </p:nvPicPr>
        <p:blipFill>
          <a:blip r:embed="rId5" cstate="print"/>
          <a:srcRect l="13909" t="49658" r="2532" b="2865"/>
          <a:stretch>
            <a:fillRect/>
          </a:stretch>
        </p:blipFill>
        <p:spPr bwMode="auto">
          <a:xfrm>
            <a:off x="0" y="2204864"/>
            <a:ext cx="2376264" cy="1800200"/>
          </a:xfrm>
          <a:prstGeom prst="rect">
            <a:avLst/>
          </a:prstGeom>
          <a:noFill/>
        </p:spPr>
      </p:pic>
      <p:pic>
        <p:nvPicPr>
          <p:cNvPr id="8" name="Picture 2" descr="C:\Users\User\Desktop\открытая оод\бумаг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492896"/>
            <a:ext cx="2637236" cy="1656184"/>
          </a:xfrm>
          <a:prstGeom prst="rect">
            <a:avLst/>
          </a:prstGeom>
          <a:noFill/>
        </p:spPr>
      </p:pic>
      <p:pic>
        <p:nvPicPr>
          <p:cNvPr id="9" name="Picture 2" descr="C:\Users\User\Desktop\открытая оод\ткан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60648"/>
            <a:ext cx="2123728" cy="1586504"/>
          </a:xfrm>
          <a:prstGeom prst="rect">
            <a:avLst/>
          </a:prstGeom>
          <a:noFill/>
        </p:spPr>
      </p:pic>
      <p:pic>
        <p:nvPicPr>
          <p:cNvPr id="10" name="Picture 2" descr="C:\Users\User\Desktop\открытая оод\пластмасс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5085184"/>
            <a:ext cx="2063908" cy="1539656"/>
          </a:xfrm>
          <a:prstGeom prst="rect">
            <a:avLst/>
          </a:prstGeom>
          <a:noFill/>
        </p:spPr>
      </p:pic>
      <p:pic>
        <p:nvPicPr>
          <p:cNvPr id="3074" name="Picture 2" descr="C:\Users\User\Desktop\открытая оод\жд.jpg"/>
          <p:cNvPicPr>
            <a:picLocks noChangeAspect="1" noChangeArrowheads="1"/>
          </p:cNvPicPr>
          <p:nvPr/>
        </p:nvPicPr>
        <p:blipFill>
          <a:blip r:embed="rId9" cstate="print"/>
          <a:srcRect t="5462" b="16079"/>
          <a:stretch>
            <a:fillRect/>
          </a:stretch>
        </p:blipFill>
        <p:spPr bwMode="auto">
          <a:xfrm>
            <a:off x="2555776" y="548680"/>
            <a:ext cx="343326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lifeinplanelight.files.wordpress.com/2011/02/magnetite-3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lifeinplanelight.files.wordpress.com/2011/02/magnetite-3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s://lifeinplanelight.files.wordpress.com/2011/02/magnetite-3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8" name="Picture 8" descr="http://geo.web.ru/druza/m-mgt_15_4861_Ku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ткрытая оод\лаа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ткрытая оод\правила безопасности работы в лаборатории\правила для доу.jpg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открытая оод\IMG_0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C:\Users\User\Desktop\открытая оод\задание картинка-1.jpg"/>
          <p:cNvPicPr>
            <a:picLocks noChangeAspect="1" noChangeArrowheads="1"/>
          </p:cNvPicPr>
          <p:nvPr/>
        </p:nvPicPr>
        <p:blipFill>
          <a:blip r:embed="rId2" cstate="print"/>
          <a:srcRect l="4134" t="12506" r="3909" b="16868"/>
          <a:stretch>
            <a:fillRect/>
          </a:stretch>
        </p:blipFill>
        <p:spPr bwMode="auto">
          <a:xfrm>
            <a:off x="-1" y="476672"/>
            <a:ext cx="9286645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03.kakprosto.ru/tumb/680/images/article/2010/12/9/1_5254fe5ac8fec5254fe5ac9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477000" cy="485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открытая оод\бума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620688"/>
            <a:ext cx="8485019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Экран (4:3)</PresentationFormat>
  <Paragraphs>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Танцующие скрепки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2017-04-19T20:22:50Z</dcterms:created>
  <dcterms:modified xsi:type="dcterms:W3CDTF">2017-04-20T22:34:50Z</dcterms:modified>
</cp:coreProperties>
</file>