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305" r:id="rId5"/>
    <p:sldId id="283" r:id="rId6"/>
    <p:sldId id="285" r:id="rId7"/>
    <p:sldId id="306" r:id="rId8"/>
    <p:sldId id="293" r:id="rId9"/>
    <p:sldId id="307" r:id="rId10"/>
    <p:sldId id="289" r:id="rId11"/>
    <p:sldId id="288" r:id="rId12"/>
    <p:sldId id="262" r:id="rId13"/>
    <p:sldId id="308" r:id="rId14"/>
    <p:sldId id="309" r:id="rId15"/>
    <p:sldId id="292" r:id="rId16"/>
    <p:sldId id="310" r:id="rId17"/>
    <p:sldId id="263" r:id="rId18"/>
    <p:sldId id="311" r:id="rId19"/>
    <p:sldId id="31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" initials="Н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3300"/>
    <a:srgbClr val="B01AA5"/>
    <a:srgbClr val="FF9966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18D2-1403-496F-BE8A-997BFB8ECD23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550C-4BAF-4B97-8782-8E5C707FFD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2" descr="ldw_af_ (84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283960" cy="6200249"/>
          </a:xfrm>
          <a:prstGeom prst="rect">
            <a:avLst/>
          </a:prstGeom>
          <a:noFill/>
        </p:spPr>
      </p:pic>
      <p:pic>
        <p:nvPicPr>
          <p:cNvPr id="17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31840" cy="3186648"/>
          </a:xfrm>
          <a:prstGeom prst="rect">
            <a:avLst/>
          </a:prstGeom>
          <a:noFill/>
        </p:spPr>
      </p:pic>
      <p:pic>
        <p:nvPicPr>
          <p:cNvPr id="19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84756" y="-27404"/>
            <a:ext cx="3131840" cy="3186648"/>
          </a:xfrm>
          <a:prstGeom prst="rect">
            <a:avLst/>
          </a:prstGeom>
          <a:noFill/>
        </p:spPr>
      </p:pic>
      <p:pic>
        <p:nvPicPr>
          <p:cNvPr id="20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012160" y="3671352"/>
            <a:ext cx="3131840" cy="3186648"/>
          </a:xfrm>
          <a:prstGeom prst="rect">
            <a:avLst/>
          </a:prstGeom>
          <a:noFill/>
        </p:spPr>
      </p:pic>
      <p:pic>
        <p:nvPicPr>
          <p:cNvPr id="13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7404" y="3698756"/>
            <a:ext cx="3131840" cy="31866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18D2-1403-496F-BE8A-997BFB8ECD23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550C-4BAF-4B97-8782-8E5C707FFD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30" name="Picture 10" descr="ОСЕННИЙ ДЕКОР (91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157192"/>
            <a:ext cx="4762500" cy="1905000"/>
          </a:xfrm>
          <a:prstGeom prst="rect">
            <a:avLst/>
          </a:prstGeom>
          <a:noFill/>
        </p:spPr>
      </p:pic>
      <p:pic>
        <p:nvPicPr>
          <p:cNvPr id="12" name="Picture 2" descr="ldw_af_ (84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20704109">
            <a:off x="611560" y="332656"/>
            <a:ext cx="7283960" cy="62002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418D2-1403-496F-BE8A-997BFB8ECD23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D550C-4BAF-4B97-8782-8E5C707FFD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 userDrawn="1"/>
        </p:nvSpPr>
        <p:spPr>
          <a:xfrm>
            <a:off x="251520" y="260648"/>
            <a:ext cx="8640960" cy="640871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12" descr="ОСЕННИЙ ДЕКОР (80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31840" cy="3186648"/>
          </a:xfrm>
          <a:prstGeom prst="rect">
            <a:avLst/>
          </a:prstGeom>
          <a:noFill/>
        </p:spPr>
      </p:pic>
      <p:pic>
        <p:nvPicPr>
          <p:cNvPr id="8" name="Picture 8" descr="ОСЕННИЙ ДЕКОР (80)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411" y="3467537"/>
            <a:ext cx="3361053" cy="3419872"/>
          </a:xfrm>
          <a:prstGeom prst="rect">
            <a:avLst/>
          </a:prstGeom>
          <a:noFill/>
        </p:spPr>
      </p:pic>
      <p:pic>
        <p:nvPicPr>
          <p:cNvPr id="9" name="Picture 2" descr="ldw_af_ (84)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7283960" cy="620024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418D2-1403-496F-BE8A-997BFB8ECD23}" type="datetimeFigureOut">
              <a:rPr lang="ru-RU" smtClean="0"/>
              <a:pPr/>
              <a:t>01.11.2017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D550C-4BAF-4B97-8782-8E5C707FFDB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ransition spd="slow" advTm="8393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3488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a typeface="Calibri" pitchFamily="34" charset="0"/>
                <a:cs typeface="Aharoni" pitchFamily="2" charset="-79"/>
              </a:rPr>
              <a:t>Муниципальный проблемно-тематический семинар на тему:</a:t>
            </a:r>
            <a:br>
              <a:rPr lang="ru-RU" sz="3600" b="1" dirty="0" smtClean="0">
                <a:ea typeface="Calibri" pitchFamily="34" charset="0"/>
                <a:cs typeface="Aharoni" pitchFamily="2" charset="-79"/>
              </a:rPr>
            </a:br>
            <a:r>
              <a:rPr lang="ru-RU" sz="3600" b="1" dirty="0" smtClean="0">
                <a:ea typeface="Calibri" pitchFamily="34" charset="0"/>
                <a:cs typeface="Aharoni" pitchFamily="2" charset="-79"/>
              </a:rPr>
              <a:t/>
            </a:r>
            <a:br>
              <a:rPr lang="ru-RU" sz="3600" b="1" dirty="0" smtClean="0">
                <a:ea typeface="Calibri" pitchFamily="34" charset="0"/>
                <a:cs typeface="Aharoni" pitchFamily="2" charset="-79"/>
              </a:rPr>
            </a:br>
            <a:r>
              <a:rPr lang="ru-RU" sz="3600" b="1" dirty="0" smtClean="0">
                <a:solidFill>
                  <a:srgbClr val="FF0000"/>
                </a:solidFill>
                <a:ea typeface="Calibri" pitchFamily="34" charset="0"/>
                <a:cs typeface="Aharoni" pitchFamily="2" charset="-79"/>
              </a:rPr>
              <a:t>«Организация дополнительного образования по духовно-нравственному воспитанию дошкольников»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8064896" cy="1008112"/>
          </a:xfrm>
        </p:spPr>
        <p:txBody>
          <a:bodyPr>
            <a:normAutofit fontScale="92500"/>
          </a:bodyPr>
          <a:lstStyle/>
          <a:p>
            <a:pPr algn="just"/>
            <a:endParaRPr lang="ru-RU" sz="2200" b="1" dirty="0" smtClean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МБДОУ детский сад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общеразвивающего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вида № 10 «Ёлочка»</a:t>
            </a: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Рисунок 5" descr="C:\Users\Анна\AppData\Local\Microsoft\Windows\Temporary Internet Files\Content.Word\img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013176"/>
            <a:ext cx="2463967" cy="124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4990649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Анна\Desktop\Новая папка\IMG_1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40968"/>
            <a:ext cx="4608512" cy="3456384"/>
          </a:xfrm>
          <a:prstGeom prst="rect">
            <a:avLst/>
          </a:prstGeom>
          <a:noFill/>
        </p:spPr>
      </p:pic>
      <p:pic>
        <p:nvPicPr>
          <p:cNvPr id="6" name="Рисунок 5" descr="1215736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8794" y="-142900"/>
            <a:ext cx="6496616" cy="2000264"/>
          </a:xfrm>
          <a:prstGeom prst="rect">
            <a:avLst/>
          </a:prstGeom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15816" y="620688"/>
            <a:ext cx="3195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Times New Roman" pitchFamily="18" charset="0"/>
              </a:rPr>
              <a:t>Осенины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 descr="C:\Users\Анна\Desktop\Новая папка\DSC01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700808"/>
            <a:ext cx="4897309" cy="3672408"/>
          </a:xfrm>
          <a:prstGeom prst="rect">
            <a:avLst/>
          </a:prstGeom>
          <a:noFill/>
        </p:spPr>
      </p:pic>
      <p:pic>
        <p:nvPicPr>
          <p:cNvPr id="4099" name="Picture 3" descr="F:\2014-2015год\Осенины_2015\DSC01873.JPG"/>
          <p:cNvPicPr>
            <a:picLocks noChangeAspect="1" noChangeArrowheads="1"/>
          </p:cNvPicPr>
          <p:nvPr/>
        </p:nvPicPr>
        <p:blipFill>
          <a:blip r:embed="rId3" cstate="print"/>
          <a:srcRect r="13846"/>
          <a:stretch>
            <a:fillRect/>
          </a:stretch>
        </p:blipFill>
        <p:spPr bwMode="auto">
          <a:xfrm>
            <a:off x="3635896" y="2260800"/>
            <a:ext cx="4976142" cy="4331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vospitanie-v-se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204864"/>
            <a:ext cx="3971267" cy="3691136"/>
          </a:xfrm>
          <a:prstGeom prst="rect">
            <a:avLst/>
          </a:prstGeom>
        </p:spPr>
      </p:pic>
      <p:pic>
        <p:nvPicPr>
          <p:cNvPr id="3" name="Рисунок 2" descr="vospitanie-v-se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3393951" cy="1701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на\Desktop\Новая папка\IMG_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840427" cy="28803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692696"/>
            <a:ext cx="71817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Times New Roman" pitchFamily="18" charset="0"/>
              </a:rPr>
              <a:t>Мой папа самый лучший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123" name="Picture 3" descr="C:\Users\Анна\Desktop\Новая папка\IMG_1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3899925" cy="2924944"/>
          </a:xfrm>
          <a:prstGeom prst="rect">
            <a:avLst/>
          </a:prstGeom>
          <a:noFill/>
        </p:spPr>
      </p:pic>
      <p:pic>
        <p:nvPicPr>
          <p:cNvPr id="5124" name="Picture 4" descr="C:\Users\Анна\Desktop\Новая папка\IMG_1385.JPG"/>
          <p:cNvPicPr>
            <a:picLocks noChangeAspect="1" noChangeArrowheads="1"/>
          </p:cNvPicPr>
          <p:nvPr/>
        </p:nvPicPr>
        <p:blipFill>
          <a:blip r:embed="rId4" cstate="print"/>
          <a:srcRect l="5682" r="10227"/>
          <a:stretch>
            <a:fillRect/>
          </a:stretch>
        </p:blipFill>
        <p:spPr bwMode="auto">
          <a:xfrm>
            <a:off x="1763688" y="1556792"/>
            <a:ext cx="5328592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-13955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60648"/>
            <a:ext cx="77048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Победа в </a:t>
            </a:r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Великой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Отечественной Войне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F:\2016-2017\9 мая 2017\IMG_2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844824"/>
            <a:ext cx="4416491" cy="3312368"/>
          </a:xfrm>
          <a:prstGeom prst="rect">
            <a:avLst/>
          </a:prstGeom>
          <a:noFill/>
        </p:spPr>
      </p:pic>
      <p:pic>
        <p:nvPicPr>
          <p:cNvPr id="6147" name="Picture 3" descr="F:\2016-2017\9 мая 2017\IMG_2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801" y="1844824"/>
            <a:ext cx="5341963" cy="3312368"/>
          </a:xfrm>
          <a:prstGeom prst="rect">
            <a:avLst/>
          </a:prstGeom>
          <a:noFill/>
        </p:spPr>
      </p:pic>
      <p:pic>
        <p:nvPicPr>
          <p:cNvPr id="6148" name="Picture 4" descr="F:\2016-2017\9 мая 2017\viber imag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844824"/>
            <a:ext cx="6132173" cy="4599130"/>
          </a:xfrm>
          <a:prstGeom prst="rect">
            <a:avLst/>
          </a:prstGeom>
          <a:noFill/>
        </p:spPr>
      </p:pic>
      <p:pic>
        <p:nvPicPr>
          <p:cNvPr id="2050" name="Picture 2" descr="F:\2015-2016\9 мая 2016\IMG_08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4664"/>
            <a:ext cx="8136904" cy="61026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DC16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772816"/>
            <a:ext cx="6192688" cy="464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7166"/>
            <a:ext cx="8568952" cy="1487658"/>
          </a:xfr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B01AA5"/>
                </a:solidFill>
                <a:latin typeface="Times New Roman" pitchFamily="18" charset="0"/>
                <a:cs typeface="Times New Roman" pitchFamily="18" charset="0"/>
              </a:rPr>
              <a:t>Выставка совместного творчества</a:t>
            </a:r>
            <a:br>
              <a:rPr lang="ru-RU" sz="3200" b="1" dirty="0" smtClean="0">
                <a:solidFill>
                  <a:srgbClr val="B01A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B01AA5"/>
                </a:solidFill>
                <a:latin typeface="Times New Roman" pitchFamily="18" charset="0"/>
                <a:cs typeface="Times New Roman" pitchFamily="18" charset="0"/>
              </a:rPr>
              <a:t>детей и родителей, посвященная </a:t>
            </a:r>
            <a:br>
              <a:rPr lang="ru-RU" sz="3200" b="1" dirty="0" smtClean="0">
                <a:solidFill>
                  <a:srgbClr val="B01AA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B01AA5"/>
                </a:solidFill>
                <a:latin typeface="Times New Roman" pitchFamily="18" charset="0"/>
                <a:cs typeface="Times New Roman" pitchFamily="18" charset="0"/>
              </a:rPr>
              <a:t>Новому Году и Рождеству</a:t>
            </a:r>
            <a:endParaRPr lang="ru-RU" sz="3200" b="1" dirty="0">
              <a:solidFill>
                <a:srgbClr val="B01A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IMG_0986.JPG"/>
          <p:cNvPicPr>
            <a:picLocks noChangeAspect="1" noChangeArrowheads="1"/>
          </p:cNvPicPr>
          <p:nvPr/>
        </p:nvPicPr>
        <p:blipFill>
          <a:blip r:embed="rId3" cstate="print"/>
          <a:srcRect l="19907" t="4273" r="1470"/>
          <a:stretch>
            <a:fillRect/>
          </a:stretch>
        </p:blipFill>
        <p:spPr bwMode="auto">
          <a:xfrm>
            <a:off x="3851920" y="2132856"/>
            <a:ext cx="4968552" cy="45370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3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340768"/>
            <a:ext cx="6390397" cy="4537268"/>
          </a:xfrm>
          <a:prstGeom prst="rect">
            <a:avLst/>
          </a:prstGeom>
        </p:spPr>
      </p:pic>
      <p:pic>
        <p:nvPicPr>
          <p:cNvPr id="4" name="Рисунок 3" descr="IMG_31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124744"/>
            <a:ext cx="3551851" cy="5232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Красота божьего мира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IMG_31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124744"/>
            <a:ext cx="3600400" cy="5210840"/>
          </a:xfrm>
          <a:prstGeom prst="rect">
            <a:avLst/>
          </a:prstGeom>
        </p:spPr>
      </p:pic>
      <p:pic>
        <p:nvPicPr>
          <p:cNvPr id="10" name="Рисунок 9" descr="IMG_31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1124744"/>
            <a:ext cx="7622237" cy="5328592"/>
          </a:xfrm>
          <a:prstGeom prst="rect">
            <a:avLst/>
          </a:prstGeom>
        </p:spPr>
      </p:pic>
      <p:pic>
        <p:nvPicPr>
          <p:cNvPr id="13" name="Рисунок 12" descr="IMG_3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1196752"/>
            <a:ext cx="3888432" cy="5418145"/>
          </a:xfrm>
          <a:prstGeom prst="rect">
            <a:avLst/>
          </a:prstGeom>
        </p:spPr>
      </p:pic>
      <p:pic>
        <p:nvPicPr>
          <p:cNvPr id="14" name="Рисунок 13" descr="IMG_31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1196752"/>
            <a:ext cx="3672408" cy="5384232"/>
          </a:xfrm>
          <a:prstGeom prst="rect">
            <a:avLst/>
          </a:prstGeom>
        </p:spPr>
      </p:pic>
      <p:pic>
        <p:nvPicPr>
          <p:cNvPr id="11" name="Рисунок 10" descr="IMG_3181.JPG"/>
          <p:cNvPicPr>
            <a:picLocks noChangeAspect="1"/>
          </p:cNvPicPr>
          <p:nvPr/>
        </p:nvPicPr>
        <p:blipFill>
          <a:blip r:embed="rId8" cstate="print"/>
          <a:srcRect l="3538" t="4851" r="4326" b="5901"/>
          <a:stretch>
            <a:fillRect/>
          </a:stretch>
        </p:blipFill>
        <p:spPr>
          <a:xfrm>
            <a:off x="899592" y="1052736"/>
            <a:ext cx="7776864" cy="5649858"/>
          </a:xfrm>
          <a:prstGeom prst="rect">
            <a:avLst/>
          </a:prstGeom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нна\Desktop\Новая папка\Краеведческий музей 30 июля 2015\DSC01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76872"/>
            <a:ext cx="4898060" cy="36735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11760" y="-13955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Сотрудничество с краеведческим музеем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Анна\Desktop\Новая папка\Краеведческий музей 30 июля 2015\DSC01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730041" cy="3547531"/>
          </a:xfrm>
          <a:prstGeom prst="rect">
            <a:avLst/>
          </a:prstGeom>
          <a:noFill/>
        </p:spPr>
      </p:pic>
      <p:pic>
        <p:nvPicPr>
          <p:cNvPr id="1026" name="Picture 2" descr="C:\Users\Анна\Desktop\Новая папка\DSC01672.JPG"/>
          <p:cNvPicPr>
            <a:picLocks noChangeAspect="1" noChangeArrowheads="1"/>
          </p:cNvPicPr>
          <p:nvPr/>
        </p:nvPicPr>
        <p:blipFill>
          <a:blip r:embed="rId4" cstate="print"/>
          <a:srcRect r="24357"/>
          <a:stretch>
            <a:fillRect/>
          </a:stretch>
        </p:blipFill>
        <p:spPr bwMode="auto">
          <a:xfrm>
            <a:off x="2555776" y="2204864"/>
            <a:ext cx="4320480" cy="428375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2014-2015год\музей ст.гр\DSC00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6108" y="889581"/>
            <a:ext cx="5210096" cy="3907572"/>
          </a:xfrm>
          <a:prstGeom prst="rect">
            <a:avLst/>
          </a:prstGeom>
          <a:noFill/>
        </p:spPr>
      </p:pic>
      <p:pic>
        <p:nvPicPr>
          <p:cNvPr id="1027" name="Picture 3" descr="F:\2014-2015год\музей ст.гр\DSC00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36912"/>
            <a:ext cx="4730041" cy="3547531"/>
          </a:xfrm>
          <a:prstGeom prst="rect">
            <a:avLst/>
          </a:prstGeom>
          <a:noFill/>
        </p:spPr>
      </p:pic>
      <p:pic>
        <p:nvPicPr>
          <p:cNvPr id="1028" name="Picture 4" descr="F:\2014-2015год\музей ст.гр\DSC00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20688"/>
            <a:ext cx="7776864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29309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6584eb8545a0c0b32a448212a51049d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76672"/>
            <a:ext cx="4195296" cy="3717032"/>
          </a:xfrm>
          <a:prstGeom prst="rect">
            <a:avLst/>
          </a:prstGeom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548680"/>
            <a:ext cx="806489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3394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196752"/>
            <a:ext cx="4834855" cy="4436925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84f0f4e8-84f4-5fb1-9666-646501942c7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2471681" cy="4008242"/>
          </a:xfrm>
          <a:prstGeom prst="rect">
            <a:avLst/>
          </a:prstGeom>
        </p:spPr>
      </p:pic>
      <p:pic>
        <p:nvPicPr>
          <p:cNvPr id="7" name="Содержимое 13" descr="1010492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097052" cy="4525963"/>
          </a:xfrm>
          <a:prstGeom prst="rect">
            <a:avLst/>
          </a:prstGeom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дополнительное образование по духовно – нравственному воспитанию детей среднего дошкольного возраста</a:t>
            </a:r>
            <a:br>
              <a:rPr lang="ru-RU" sz="3600" dirty="0" smtClean="0"/>
            </a:br>
            <a:r>
              <a:rPr lang="ru-RU" sz="5300" b="1" dirty="0" smtClean="0">
                <a:solidFill>
                  <a:srgbClr val="FF0000"/>
                </a:solidFill>
              </a:rPr>
              <a:t>«Русская изба»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19333d84ec35b7c1495d152dd70911fc.jpg"/>
          <p:cNvPicPr>
            <a:picLocks noChangeAspect="1"/>
          </p:cNvPicPr>
          <p:nvPr/>
        </p:nvPicPr>
        <p:blipFill>
          <a:blip r:embed="rId2" cstate="print"/>
          <a:srcRect l="2088" t="3048" r="3971" b="2468"/>
          <a:stretch>
            <a:fillRect/>
          </a:stretch>
        </p:blipFill>
        <p:spPr>
          <a:xfrm>
            <a:off x="5768262" y="2924944"/>
            <a:ext cx="2404138" cy="33123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1720" y="3284984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«Приобщение детей к истокам русской народной культуры»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О.Л. Князева, М.Д. </a:t>
            </a:r>
            <a:r>
              <a:rPr lang="ru-RU" sz="2400" b="1" dirty="0" err="1" smtClean="0">
                <a:solidFill>
                  <a:srgbClr val="0070C0"/>
                </a:solidFill>
              </a:rPr>
              <a:t>Маханева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3476052" cy="4077072"/>
          </a:xfrm>
          <a:prstGeom prst="rect">
            <a:avLst/>
          </a:prstGeom>
        </p:spPr>
      </p:pic>
      <p:pic>
        <p:nvPicPr>
          <p:cNvPr id="5" name="Рисунок 4" descr="IMG_33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620688"/>
            <a:ext cx="3093808" cy="4125077"/>
          </a:xfrm>
          <a:prstGeom prst="rect">
            <a:avLst/>
          </a:prstGeom>
        </p:spPr>
      </p:pic>
      <p:pic>
        <p:nvPicPr>
          <p:cNvPr id="6" name="Рисунок 5" descr="IMG_3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908720"/>
            <a:ext cx="4130606" cy="5264498"/>
          </a:xfrm>
          <a:prstGeom prst="rect">
            <a:avLst/>
          </a:prstGeom>
        </p:spPr>
      </p:pic>
      <p:pic>
        <p:nvPicPr>
          <p:cNvPr id="7" name="Рисунок 6" descr="IMG_33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620688"/>
            <a:ext cx="7452320" cy="5589240"/>
          </a:xfrm>
          <a:prstGeom prst="rect">
            <a:avLst/>
          </a:prstGeom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2016224"/>
          </a:xfr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3200" dirty="0" smtClean="0"/>
              <a:t>дополнительное образование по духовно – нравственному воспитанию детей старшего дошкольного возраста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4800" b="1" dirty="0" smtClean="0">
                <a:solidFill>
                  <a:srgbClr val="FF0000"/>
                </a:solidFill>
              </a:rPr>
              <a:t>«Земляничка»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rgbClr val="B01AA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zemlyanich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996952"/>
            <a:ext cx="4668010" cy="3501008"/>
          </a:xfrm>
          <a:prstGeom prst="rect">
            <a:avLst/>
          </a:prstGeom>
        </p:spPr>
      </p:pic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2014-2015год\день здоровья\DSC0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6771785" cy="5078839"/>
          </a:xfrm>
          <a:prstGeom prst="rect">
            <a:avLst/>
          </a:prstGeom>
          <a:noFill/>
        </p:spPr>
      </p:pic>
      <p:pic>
        <p:nvPicPr>
          <p:cNvPr id="1027" name="Picture 3" descr="F:\2014-2015год\день здоровья\DSC0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060848"/>
            <a:ext cx="5906172" cy="442962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8003232" cy="1452700"/>
          </a:xfr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дополнительное образование по духовно – нравственному воспитанию детей старшего дошкольного возраста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5400" b="1" dirty="0" smtClean="0">
                <a:solidFill>
                  <a:srgbClr val="FF0000"/>
                </a:solidFill>
              </a:rPr>
              <a:t>«Добрый мир»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G:\CCI0303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068960"/>
            <a:ext cx="2145296" cy="311036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47664" y="3573016"/>
            <a:ext cx="2718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«Добрый мир»  автор Л.Л. Шевченко</a:t>
            </a:r>
            <a:endParaRPr lang="ru-RU" sz="2800" dirty="0"/>
          </a:p>
        </p:txBody>
      </p:sp>
    </p:spTree>
  </p:cSld>
  <p:clrMapOvr>
    <a:masterClrMapping/>
  </p:clrMapOvr>
  <p:transition spd="slow" advTm="839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на\Desktop\Новая папка\колядки2016\IMG_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55" y="1412776"/>
            <a:ext cx="4512501" cy="3384376"/>
          </a:xfrm>
          <a:prstGeom prst="rect">
            <a:avLst/>
          </a:prstGeom>
          <a:noFill/>
        </p:spPr>
      </p:pic>
      <p:pic>
        <p:nvPicPr>
          <p:cNvPr id="2051" name="Picture 3" descr="C:\Users\Анна\Desktop\Новая папка\колядки2016\IMG_0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7931" y="2852936"/>
            <a:ext cx="4883382" cy="3662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75856" y="476672"/>
            <a:ext cx="3032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Times New Roman" pitchFamily="18" charset="0"/>
              </a:rPr>
              <a:t>Колядки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Tm="8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78</Words>
  <Application>Microsoft Office PowerPoint</Application>
  <PresentationFormat>Экран (4:3)</PresentationFormat>
  <Paragraphs>20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Муниципальный проблемно-тематический семинар на тему:  «Организация дополнительного образования по духовно-нравственному воспитанию дошкольников»</vt:lpstr>
      <vt:lpstr>Слайд 2</vt:lpstr>
      <vt:lpstr>Слайд 3</vt:lpstr>
      <vt:lpstr>  дополнительное образование по духовно – нравственному воспитанию детей среднего дошкольного возраста «Русская изба»    </vt:lpstr>
      <vt:lpstr>Слайд 5</vt:lpstr>
      <vt:lpstr>дополнительное образование по духовно – нравственному воспитанию детей старшего дошкольного возраста «Земляничка» </vt:lpstr>
      <vt:lpstr>Слайд 7</vt:lpstr>
      <vt:lpstr>   дополнительное образование по духовно – нравственному воспитанию детей старшего дошкольного возраста «Добрый мир»</vt:lpstr>
      <vt:lpstr>Слайд 9</vt:lpstr>
      <vt:lpstr>Слайд 10</vt:lpstr>
      <vt:lpstr>Слайд 11</vt:lpstr>
      <vt:lpstr>Слайд 12</vt:lpstr>
      <vt:lpstr>Слайд 13</vt:lpstr>
      <vt:lpstr>Слайд 14</vt:lpstr>
      <vt:lpstr>Выставка совместного творчества детей и родителей, посвященная  Новому Году и Рождеству</vt:lpstr>
      <vt:lpstr>                       Красота божьего мира</vt:lpstr>
      <vt:lpstr>Сотрудничество с краеведческим музеем</vt:lpstr>
      <vt:lpstr>Слайд 18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шаблона</dc:title>
  <dc:creator>Наталья</dc:creator>
  <cp:lastModifiedBy>Анна</cp:lastModifiedBy>
  <cp:revision>148</cp:revision>
  <dcterms:created xsi:type="dcterms:W3CDTF">2014-07-23T15:10:30Z</dcterms:created>
  <dcterms:modified xsi:type="dcterms:W3CDTF">2017-11-01T18:27:33Z</dcterms:modified>
</cp:coreProperties>
</file>