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7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47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57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25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13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75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4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94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05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69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1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3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Прошлое </a:t>
            </a:r>
            <a:r>
              <a:rPr lang="ru-RU" b="1" dirty="0" smtClean="0"/>
              <a:t>простых </a:t>
            </a:r>
            <a:r>
              <a:rPr lang="ru-RU" b="1" dirty="0" smtClean="0"/>
              <a:t>вещей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Старшая </a:t>
            </a:r>
            <a:r>
              <a:rPr lang="ru-RU" dirty="0" smtClean="0"/>
              <a:t>группа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213" y="260648"/>
            <a:ext cx="8079581" cy="4811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>Утюг</a:t>
            </a:r>
            <a:endParaRPr lang="ru-RU" sz="5400" b="1" dirty="0"/>
          </a:p>
        </p:txBody>
      </p:sp>
      <p:pic>
        <p:nvPicPr>
          <p:cNvPr id="6" name="Содержимое 5" descr="utug-003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21663" y="3501008"/>
            <a:ext cx="5222337" cy="3187963"/>
          </a:xfrm>
        </p:spPr>
      </p:pic>
      <p:pic>
        <p:nvPicPr>
          <p:cNvPr id="5" name="Содержимое 4" descr="6e36a6726f60e6248639f2ad68d_prev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1520" y="980728"/>
            <a:ext cx="3805238" cy="285070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43fd13a7155d398c63889c887f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2040" y="2420888"/>
            <a:ext cx="3981385" cy="4225698"/>
          </a:xfrm>
        </p:spPr>
      </p:pic>
      <p:pic>
        <p:nvPicPr>
          <p:cNvPr id="5" name="Содержимое 4" descr="08de249b91a09e1462c166d826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7504" y="84075"/>
            <a:ext cx="5092866" cy="381964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d78bc754a8f2eb8d2551dc9f0141b_thum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504" y="139739"/>
            <a:ext cx="5921156" cy="3737729"/>
          </a:xfrm>
        </p:spPr>
      </p:pic>
      <p:pic>
        <p:nvPicPr>
          <p:cNvPr id="6" name="Содержимое 5" descr="2118498ccfcb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17095" y="3300924"/>
            <a:ext cx="4526905" cy="35759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4155926483990_48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31357" y="2996952"/>
            <a:ext cx="4712643" cy="3534481"/>
          </a:xfrm>
        </p:spPr>
      </p:pic>
      <p:pic>
        <p:nvPicPr>
          <p:cNvPr id="5" name="Содержимое 4" descr="f73d42162a46cb8bbff4cd90285_prev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9512" y="116632"/>
            <a:ext cx="4803466" cy="38427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463" y="116632"/>
            <a:ext cx="8079581" cy="625211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Телевизор </a:t>
            </a:r>
            <a:endParaRPr lang="ru-RU" sz="4400" b="1" dirty="0"/>
          </a:p>
        </p:txBody>
      </p:sp>
      <p:pic>
        <p:nvPicPr>
          <p:cNvPr id="5" name="Содержимое 4" descr="1932-Russian-T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7544" y="1398526"/>
            <a:ext cx="3990618" cy="3816424"/>
          </a:xfrm>
        </p:spPr>
      </p:pic>
      <p:pic>
        <p:nvPicPr>
          <p:cNvPr id="6" name="Содержимое 5" descr="imgpreview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8064" y="1402245"/>
            <a:ext cx="3641129" cy="34290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33307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512" y="188640"/>
            <a:ext cx="5113338" cy="4154586"/>
          </a:xfrm>
        </p:spPr>
      </p:pic>
      <p:pic>
        <p:nvPicPr>
          <p:cNvPr id="6" name="Содержимое 5" descr="157332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35659" y="1628800"/>
            <a:ext cx="3589004" cy="44862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48947576_pulson2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251" y="1562407"/>
            <a:ext cx="4685929" cy="3371266"/>
          </a:xfrm>
        </p:spPr>
      </p:pic>
      <p:pic>
        <p:nvPicPr>
          <p:cNvPr id="6" name="Содержимое 5" descr="pervtv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09411" y="1874273"/>
            <a:ext cx="4202473" cy="3059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hilips_21_9_2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39952" y="3967254"/>
            <a:ext cx="4477984" cy="2882633"/>
          </a:xfrm>
        </p:spPr>
      </p:pic>
      <p:pic>
        <p:nvPicPr>
          <p:cNvPr id="7" name="Содержимое 4" descr="0f127dd9223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971"/>
            <a:ext cx="5676024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908" y="188640"/>
            <a:ext cx="8079581" cy="841235"/>
          </a:xfrm>
        </p:spPr>
        <p:txBody>
          <a:bodyPr/>
          <a:lstStyle/>
          <a:p>
            <a:pPr algn="ctr"/>
            <a:r>
              <a:rPr lang="ru-RU" b="1" dirty="0" smtClean="0"/>
              <a:t>Телефон создан в 1876г.</a:t>
            </a:r>
            <a:endParaRPr lang="ru-RU" b="1" dirty="0"/>
          </a:p>
        </p:txBody>
      </p:sp>
      <p:pic>
        <p:nvPicPr>
          <p:cNvPr id="4" name="Содержимое 3" descr="tele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512" y="1268760"/>
            <a:ext cx="4214879" cy="4400149"/>
          </a:xfrm>
        </p:spPr>
      </p:pic>
      <p:pic>
        <p:nvPicPr>
          <p:cNvPr id="6" name="Содержимое 5" descr="989_9806bi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80865" y="1412776"/>
            <a:ext cx="4426546" cy="454782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9128151_4129864_7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1520" y="153388"/>
            <a:ext cx="8425904" cy="67046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ax_a4b18e5a12f99273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56067"/>
            <a:ext cx="3805238" cy="2548570"/>
          </a:xfrm>
        </p:spPr>
      </p:pic>
      <p:pic>
        <p:nvPicPr>
          <p:cNvPr id="6" name="Содержимое 5" descr="Come-potrebbe-essere-il-Nokia-N97_36284_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63296" y="2852936"/>
            <a:ext cx="3695039" cy="3767138"/>
          </a:xfrm>
        </p:spPr>
      </p:pic>
      <p:pic>
        <p:nvPicPr>
          <p:cNvPr id="7" name="Содержимое 4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-34757"/>
            <a:ext cx="2894373" cy="3767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88640"/>
            <a:ext cx="8079581" cy="913243"/>
          </a:xfrm>
        </p:spPr>
        <p:txBody>
          <a:bodyPr/>
          <a:lstStyle/>
          <a:p>
            <a:pPr algn="ctr"/>
            <a:r>
              <a:rPr lang="ru-RU" sz="5400" b="1" dirty="0" smtClean="0"/>
              <a:t>Холодильник 1887г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7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8000" y="1101883"/>
            <a:ext cx="8161506" cy="55275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Снимок-экрана-2012-12-05-в-23.33.40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19672" y="126141"/>
            <a:ext cx="5976664" cy="6725977"/>
          </a:xfrm>
        </p:spPr>
      </p:pic>
    </p:spTree>
    <p:extLst>
      <p:ext uri="{BB962C8B-B14F-4D97-AF65-F5344CB8AC3E}">
        <p14:creationId xmlns:p14="http://schemas.microsoft.com/office/powerpoint/2010/main" val="387788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10px-Isskap_fron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520" y="172596"/>
            <a:ext cx="3273963" cy="633670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60648"/>
            <a:ext cx="5038506" cy="6248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_2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738" y="0"/>
            <a:ext cx="9002758" cy="67340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arist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9806"/>
            <a:ext cx="7767265" cy="668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34</TotalTime>
  <Words>15</Words>
  <Application>Microsoft Office PowerPoint</Application>
  <PresentationFormat>Экран (4:3)</PresentationFormat>
  <Paragraphs>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 Light</vt:lpstr>
      <vt:lpstr>Метрополия</vt:lpstr>
      <vt:lpstr>Прошлое простых вещей</vt:lpstr>
      <vt:lpstr>Телефон создан в 1876г.</vt:lpstr>
      <vt:lpstr>Презентация PowerPoint</vt:lpstr>
      <vt:lpstr>Презентация PowerPoint</vt:lpstr>
      <vt:lpstr>Холодильник 1887г.</vt:lpstr>
      <vt:lpstr>Презентация PowerPoint</vt:lpstr>
      <vt:lpstr>Презентация PowerPoint</vt:lpstr>
      <vt:lpstr>Презентация PowerPoint</vt:lpstr>
      <vt:lpstr>Презентация PowerPoint</vt:lpstr>
      <vt:lpstr>Утюг</vt:lpstr>
      <vt:lpstr>Презентация PowerPoint</vt:lpstr>
      <vt:lpstr>Презентация PowerPoint</vt:lpstr>
      <vt:lpstr>Презентация PowerPoint</vt:lpstr>
      <vt:lpstr>Телевизор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Прошлое вещей</dc:title>
  <dc:creator>admin</dc:creator>
  <cp:lastModifiedBy>XTreme.ws</cp:lastModifiedBy>
  <cp:revision>6</cp:revision>
  <dcterms:created xsi:type="dcterms:W3CDTF">2015-04-12T07:29:39Z</dcterms:created>
  <dcterms:modified xsi:type="dcterms:W3CDTF">2020-04-20T08:22:18Z</dcterms:modified>
</cp:coreProperties>
</file>