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8353-952E-4ECB-8805-D6174DEB9BF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435-3446-4851-8CDE-E8B78FE1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5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8353-952E-4ECB-8805-D6174DEB9BF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435-3446-4851-8CDE-E8B78FE1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8353-952E-4ECB-8805-D6174DEB9BF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435-3446-4851-8CDE-E8B78FE1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0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8353-952E-4ECB-8805-D6174DEB9BF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435-3446-4851-8CDE-E8B78FE1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8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8353-952E-4ECB-8805-D6174DEB9BF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435-3446-4851-8CDE-E8B78FE1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1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8353-952E-4ECB-8805-D6174DEB9BF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435-3446-4851-8CDE-E8B78FE1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7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8353-952E-4ECB-8805-D6174DEB9BF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435-3446-4851-8CDE-E8B78FE1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5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8353-952E-4ECB-8805-D6174DEB9BF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435-3446-4851-8CDE-E8B78FE1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5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8353-952E-4ECB-8805-D6174DEB9BF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435-3446-4851-8CDE-E8B78FE1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9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8353-952E-4ECB-8805-D6174DEB9BF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435-3446-4851-8CDE-E8B78FE1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2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8353-952E-4ECB-8805-D6174DEB9BF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435-3446-4851-8CDE-E8B78FE1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6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8353-952E-4ECB-8805-D6174DEB9BF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4D435-3446-4851-8CDE-E8B78FE1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1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west.userapi.com/sun9-45/s/v1/ig2/Q2Fowvov5R1HNq_KRfsPMgUjSwEPLm_IziPMayk2F0v5GEIIrkGrqfqfa07lllKqZ3yVTZFqmooSKERGAdTrWVGR.jpg?size=1920x108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west.userapi.com/sun9-69/s/v1/ig2/XeYxcTz8gZAsOxtoJFeMaflEkiLJgUg_IbLs_mQQ_CAgZyY2wl1vX_WpoVl-gopxa7fxXV_z_-txvusClQJ7yYtS.jpg?size=1920x108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4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west.userapi.com/sun9-1/s/v1/ig2/0cemzY082aI_QZJJ9ZHaZKTPuMbLFLUf1SkKyRdDtApFShHcV0QJpvVCvZN2G7eRJsZBS097Y0sdPPHHxALFop6K.jpg?size=1920x108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8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9-east.userapi.com/sun9-73/s/v1/ig2/oeeuXpYTs6js1OLfZ1IKqO3CCCYTpPb2JhlLGZ7xXEvNaLyd_Uis6E-C-yvi_CDEPxuq96oSpy155tirPV0DPFho.jpg?size=1920x108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east.userapi.com/sun9-30/s/v1/ig2/EPYQKv1hp7J0PhtbJLgh9G3crLBeDjbLgAlNg_8Q1wOofbA-LjpYvJHBsqDuzuk9yJo5VHaTQjZdz62ilGD0HQkt.jpg?size=1920x108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1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north.userapi.com/sun9-85/s/v1/ig2/mxWAvz75rB3O3FHe0EOYrgsImY0ci3Yzmi46mKIreDVDQLgWxYvcZBf1Mr4iygO7ePdxQhe6FcE15qiHCvTlAlSY.jpg?size=1920x108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0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east.userapi.com/sun9-43/s/v1/ig2/5TRWx6zRg9g1ZD8A7LNLvPt8l_XJDqOmyTQVrQDwlmcG7OBA9D7uem3TlbRcWCyT_C--6GqEkGzu9jtDZdu5uLDk.jpg?size=1920x108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03"/>
            <a:ext cx="12262583" cy="68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4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north.userapi.com/sun9-83/s/v1/ig2/6oJpgJl1sPiBikjpPWxPgH3UAOrOga95E-m4KNrkv6b38c3VQkJk7yH1QDxG2CmpZQCkec2mzDMC9mlWvu349yZR.jpg?size=1920x108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9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north.userapi.com/sun9-84/s/v1/ig2/uz4pmUHisN04s-pjuNY4ID_BVFhG60r3g3Ya9yg18gtCZ7Hkipd2x6BRIdtIyuHUfv9fHzX6utokW0WOUUhOD2pF.jpg?size=1920x108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4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north.userapi.com/sun9-85/s/v1/ig2/w4aHghWKhcqYrJ76GiyAn-TFavt9HvXd45cwQzE8Dgt-qqFgVvT8GdcmkOjkLibb4nUysfg9DGBK0bNioQZbCK8Y.jpg?size=1920x108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6747" cy="69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north.userapi.com/sun9-84/s/v1/ig2/-3o6tyVYXsbl3v5xcxiyPBY0v9v9p9Zs6cn-up3dvQcLE4ZpA069dueEcfcOS8uPJVPJfWB4wJKKk5eIMLj_RsQT.jpg?size=1920x108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9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east.userapi.com/sun9-58/s/v1/ig2/eNu62tqT2Z3ZCG-Pg_ZlTtFNfbVkKQNOkC8yvRLEpPv6NO7WQ6TdE_pV63AFM66WBvU4puwa68HHKdZBMhV1m2LC.jpg?size=1920x108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071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Неизвестный пользователь</cp:lastModifiedBy>
  <cp:revision>3</cp:revision>
  <dcterms:created xsi:type="dcterms:W3CDTF">2022-05-26T17:24:31Z</dcterms:created>
  <dcterms:modified xsi:type="dcterms:W3CDTF">2022-05-26T17:42:58Z</dcterms:modified>
</cp:coreProperties>
</file>